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57" r:id="rId3"/>
    <p:sldId id="260" r:id="rId4"/>
    <p:sldId id="259" r:id="rId5"/>
    <p:sldId id="258" r:id="rId6"/>
    <p:sldId id="262" r:id="rId7"/>
  </p:sldIdLst>
  <p:sldSz cx="12192000" cy="6858000"/>
  <p:notesSz cx="7010400" cy="92964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84" y="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8375C0-788B-448E-96B8-7E8EEF2FA986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AA6DA-F358-4DCF-8EC8-58158068E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64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28.31858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7-02-24T13:27:04.162"/>
    </inkml:context>
    <inkml:brush xml:id="br0">
      <inkml:brushProperty name="width" value="0.21167" units="cm"/>
      <inkml:brushProperty name="height" value="0.21167" units="cm"/>
      <inkml:brushProperty name="color" value="#0070C0"/>
      <inkml:brushProperty name="fitToCurve" value="1"/>
    </inkml:brush>
  </inkml:definitions>
  <inkml:traceGroup>
    <inkml:annotationXML>
      <emma:emma xmlns:emma="http://www.w3.org/2003/04/emma" version="1.0">
        <emma:interpretation id="{D259AAEC-FB75-453F-8307-3A395CB9E6DA}" emma:medium="tactile" emma:mode="ink">
          <msink:context xmlns:msink="http://schemas.microsoft.com/ink/2010/main" type="writingRegion" rotatedBoundingBox="5963,4190 10764,6964 9898,8463 5097,5689"/>
        </emma:interpretation>
      </emma:emma>
    </inkml:annotationXML>
    <inkml:traceGroup>
      <inkml:annotationXML>
        <emma:emma xmlns:emma="http://www.w3.org/2003/04/emma" version="1.0">
          <emma:interpretation id="{EBAB8FFC-070F-460C-9FF7-DFC117AA4F1E}" emma:medium="tactile" emma:mode="ink">
            <msink:context xmlns:msink="http://schemas.microsoft.com/ink/2010/main" type="paragraph" rotatedBoundingBox="5963,4190 10764,6964 9898,8463 5097,568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4239C6A8-815E-46A3-9234-5E04B15FB20D}" emma:medium="tactile" emma:mode="ink">
              <msink:context xmlns:msink="http://schemas.microsoft.com/ink/2010/main" type="line" rotatedBoundingBox="5963,4190 10764,6964 9898,8463 5097,5689"/>
            </emma:interpretation>
          </emma:emma>
        </inkml:annotationXML>
        <inkml:traceGroup>
          <inkml:annotationXML>
            <emma:emma xmlns:emma="http://www.w3.org/2003/04/emma" version="1.0">
              <emma:interpretation id="{228B0295-F560-42ED-A0A6-4E2245EEB77A}" emma:medium="tactile" emma:mode="ink">
                <msink:context xmlns:msink="http://schemas.microsoft.com/ink/2010/main" type="inkWord" rotatedBoundingBox="5963,4190 6797,4672 5931,6171 5097,5689"/>
              </emma:interpretation>
            </emma:emma>
          </inkml:annotationXML>
          <inkml:trace contextRef="#ctx0" brushRef="#br0">0 0 0,'0'143'47,"0"36"-31,0-36-1,0 0 1,0 1-16,0-37 16,0 36 15,0 72 16</inkml:trace>
          <inkml:trace contextRef="#ctx0" brushRef="#br0" timeOffset="305.9694">-71 72 0,'35'-72'31,"144"-35"0,0 35-15,-36 37-1,-35-1 1,-1 0-16,-71 36 15,107 0 1</inkml:trace>
          <inkml:trace contextRef="#ctx0" brushRef="#br0" timeOffset="592.9407">0 716 0,'0'0'15,"36"-36"1,0 0-16,143 0 31,-36-35-15,0 35-16,36 36 31,-108 0-16</inkml:trace>
        </inkml:traceGroup>
        <inkml:traceGroup>
          <inkml:annotationXML>
            <emma:emma xmlns:emma="http://www.w3.org/2003/04/emma" version="1.0">
              <emma:interpretation id="{40752C65-C3F2-486D-B5A2-B158B2AF90E3}" emma:medium="tactile" emma:mode="ink">
                <msink:context xmlns:msink="http://schemas.microsoft.com/ink/2010/main" type="inkWord" rotatedBoundingBox="9535,6417 10693,7086 9988,8308 8829,7638"/>
              </emma:interpretation>
            </emma:emma>
          </inkml:annotationXML>
          <inkml:trace contextRef="#ctx0" brushRef="#br0" timeOffset="2744.7255">3685 2004 0,'0'0'32,"0"-36"-32,0 36 15,0 0-15,36 0 0,0-36 16,-36 36-16,35 0 0,37-36 15,-1 36 1,73-35 0,-73 35-16,72 0 15</inkml:trace>
          <inkml:trace contextRef="#ctx0" brushRef="#br0" timeOffset="2481.7518">3685 1968 0,'0'143'63,"0"36"-48,0 0 1,0-72-1,-36-107-15,-35 107 0,71 1 32,0 71-17,0-72 16,0-107-15</inkml:trace>
          <inkml:trace contextRef="#ctx0" brushRef="#br0" timeOffset="3027.6972">3792 2397 0,'108'0'47,"35"-71"-31,36 35-1,0 0 16,-144 36-15</inkml:trace>
          <inkml:trace contextRef="#ctx0" brushRef="#br0" timeOffset="3327.6672">3578 2970 0,'143'0'47,"36"0"-32,0-36 17,-36 36-32,36 0 15,-36 0 1,-36 36-1</inkml:trace>
        </inkml:traceGroup>
      </inkml:traceGroup>
    </inkml:traceGroup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28.31858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7-02-24T13:27:02.762"/>
    </inkml:context>
    <inkml:brush xml:id="br0">
      <inkml:brushProperty name="width" value="0.21167" units="cm"/>
      <inkml:brushProperty name="height" value="0.21167" units="cm"/>
      <inkml:brushProperty name="color" value="#0070C0"/>
      <inkml:brushProperty name="fitToCurve" value="1"/>
    </inkml:brush>
  </inkml:definitions>
  <inkml:traceGroup>
    <inkml:annotationXML>
      <emma:emma xmlns:emma="http://www.w3.org/2003/04/emma" version="1.0">
        <emma:interpretation id="{A598C2D0-36EC-47B9-8DF8-089A1CFC4A3B}" emma:medium="tactile" emma:mode="ink">
          <msink:context xmlns:msink="http://schemas.microsoft.com/ink/2010/main" type="writingRegion" rotatedBoundingBox="7691,10195 11877,10195 11877,17636 7691,17636"/>
        </emma:interpretation>
      </emma:emma>
    </inkml:annotationXML>
    <inkml:traceGroup>
      <inkml:annotationXML>
        <emma:emma xmlns:emma="http://www.w3.org/2003/04/emma" version="1.0">
          <emma:interpretation id="{D3C1E21F-3F8B-4AEC-BA68-841BFCEA88AF}" emma:medium="tactile" emma:mode="ink">
            <msink:context xmlns:msink="http://schemas.microsoft.com/ink/2010/main" type="paragraph" rotatedBoundingBox="7691,10195 11877,10195 11877,17636 7691,17636" alignmentLevel="1"/>
          </emma:interpretation>
        </emma:emma>
      </inkml:annotationXML>
      <inkml:traceGroup>
        <inkml:annotationXML>
          <emma:emma xmlns:emma="http://www.w3.org/2003/04/emma" version="1.0">
            <emma:interpretation id="{C1262942-0F1C-4996-9FF8-8F367199AF45}" emma:medium="tactile" emma:mode="ink">
              <msink:context xmlns:msink="http://schemas.microsoft.com/ink/2010/main" type="line" rotatedBoundingBox="7691,10195 11877,10195 11877,17636 7691,17636"/>
            </emma:interpretation>
          </emma:emma>
        </inkml:annotationXML>
        <inkml:traceGroup>
          <inkml:annotationXML>
            <emma:emma xmlns:emma="http://www.w3.org/2003/04/emma" version="1.0">
              <emma:interpretation id="{771B3DB7-1874-40F9-B6B4-EC9C1E15008B}" emma:medium="tactile" emma:mode="ink">
                <msink:context xmlns:msink="http://schemas.microsoft.com/ink/2010/main" type="inkWord" rotatedBoundingBox="10804,10195 11877,10195 11877,11412 10804,11412"/>
              </emma:interpretation>
            </emma:emma>
          </inkml:annotationXML>
          <inkml:trace contextRef="#ctx0" brushRef="#br0">5331 5402 0,'0'143'62,"0"36"-46,-36 0-1,0 0 1,0-36 0,1 36 15,-1-107-31,36-1 15,0-35 32,36 0 16,-1-72-63,1 36 15,0-36 1,35 36-16,-35-36 15,107 36 1,-35-35-16,35 35 31,36 0-15,-1 0 15,-106 35-15</inkml:trace>
        </inkml:traceGroup>
        <inkml:traceGroup>
          <inkml:annotationXML>
            <emma:emma xmlns:emma="http://www.w3.org/2003/04/emma" version="1.0">
              <emma:interpretation id="{84515263-4B2D-462F-83E6-7B35BB05AA03}" emma:medium="tactile" emma:mode="ink">
                <msink:context xmlns:msink="http://schemas.microsoft.com/ink/2010/main" type="inkWord" rotatedBoundingBox="7691,16205 8944,16205 8944,17636 7691,17636"/>
              </emma:interpretation>
            </emma:emma>
          </inkml:annotationXML>
          <inkml:trace contextRef="#ctx0" brushRef="#br0" timeOffset="180250.133">2361 11412 0,'0'36'16,"-35"0"0,-1 0-16,0 143 31,0-1-16,0-34 1,1-73 0,-1 72-16,36 36 15,-36-36 16,0 36-15,36-72 46,0-107-30,36 0-17,143-35 16,-107-1-15,-37 36-16,144-36 16,-36 0-1,36 36 1,0-35-1,-72 35 17,37 0 30,-144 35-46</inkml:trace>
        </inkml:traceGroup>
      </inkml:traceGroup>
    </inkml:traceGroup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1024" units="cm"/>
          <inkml:channel name="T" type="integer" max="2.14748E9" units="dev"/>
        </inkml:traceFormat>
        <inkml:channelProperties>
          <inkml:channelProperty channel="X" name="resolution" value="28.31858" units="1/cm"/>
          <inkml:channelProperty channel="Y" name="resolution" value="28.36565" units="1/cm"/>
          <inkml:channelProperty channel="T" name="resolution" value="1" units="1/dev"/>
        </inkml:channelProperties>
      </inkml:inkSource>
      <inkml:timestamp xml:id="ts0" timeString="2017-02-24T13:27:22.594"/>
    </inkml:context>
    <inkml:brush xml:id="br0">
      <inkml:brushProperty name="width" value="0.21167" units="cm"/>
      <inkml:brushProperty name="height" value="0.21167" units="cm"/>
      <inkml:brushProperty name="color" value="#0070C0"/>
      <inkml:brushProperty name="fitToCurve" value="1"/>
    </inkml:brush>
  </inkml:definitions>
  <inkml:traceGroup>
    <inkml:annotationXML>
      <emma:emma xmlns:emma="http://www.w3.org/2003/04/emma" version="1.0">
        <emma:interpretation id="{674D4ED8-88C8-423D-B1C0-30F63EEABFDD}" emma:medium="tactile" emma:mode="ink">
          <msink:context xmlns:msink="http://schemas.microsoft.com/ink/2010/main" type="writingRegion" rotatedBoundingBox="17440,8956 32648,8995 32625,17871 17417,17832"/>
        </emma:interpretation>
      </emma:emma>
    </inkml:annotationXML>
    <inkml:traceGroup>
      <inkml:annotationXML>
        <emma:emma xmlns:emma="http://www.w3.org/2003/04/emma" version="1.0">
          <emma:interpretation id="{2F60CC1A-E34B-4D4F-A936-50409B8FF4BF}" emma:medium="tactile" emma:mode="ink">
            <msink:context xmlns:msink="http://schemas.microsoft.com/ink/2010/main" type="paragraph" rotatedBoundingBox="18267,8958 32648,8995 32642,11321 18261,11284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C548215-868A-440A-BAC8-2FC4861F5A93}" emma:medium="tactile" emma:mode="ink">
              <msink:context xmlns:msink="http://schemas.microsoft.com/ink/2010/main" type="line" rotatedBoundingBox="18267,8958 32648,8995 32642,11321 18261,11284"/>
            </emma:interpretation>
          </emma:emma>
        </inkml:annotationXML>
        <inkml:traceGroup>
          <inkml:annotationXML>
            <emma:emma xmlns:emma="http://www.w3.org/2003/04/emma" version="1.0">
              <emma:interpretation id="{FB61A3B6-98C9-4E05-9B13-144C7929EF1F}" emma:medium="tactile" emma:mode="ink">
                <msink:context xmlns:msink="http://schemas.microsoft.com/ink/2010/main" type="inkWord" rotatedBoundingBox="18266,9022 21307,9030 21302,11286 18261,11278"/>
              </emma:interpretation>
            </emma:emma>
          </inkml:annotationXML>
          <inkml:trace contextRef="#ctx0" brushRef="#br0">-716-3578 0,'72'-36'31,"35"36"-16,72 0 17,-36 0-32,-72-35 15,108 35 16,-107 0-31,-36 0 16,-1 0-16,37 35 47</inkml:trace>
          <inkml:trace contextRef="#ctx0" brushRef="#br0" timeOffset="-930.9069">-501-4615 0,'0'143'47,"-36"-36"-32,36 36 1,-36-71 0,0 107-1,36-108 1,0 72-1,0 0 17,-35-71-1</inkml:trace>
          <inkml:trace contextRef="#ctx0" brushRef="#br0" timeOffset="-333.9665">-573-4079 0,'143'0'47,"-71"-36"-47,71 36 31,0 0-16,36 0 17,-108 0-32</inkml:trace>
          <inkml:trace contextRef="#ctx0" brushRef="#br0" timeOffset="707.9291">1538-5080 0,'-36'0'15,"36"35"1,-36 37-16,36-36 0,-71 71 31,-37 72-31,1 0 16,0-36-1,-1 0 1,1 0-16,36 0 16,-37 0-16,37 0 15,-72 36 1,35-36-1,1 36 1,71-143-16,-107 143 31,143-108-15</inkml:trace>
          <inkml:trace contextRef="#ctx0" brushRef="#br0" timeOffset="1152.8846">1538-4401 0,'0'72'32,"-36"-36"-17,36-1-15,-36 144 31,1-107-31,35-1 16,-36 108 0,36 0-1,0-107 1,0-72-16,0 0 15,0 0-15,36 35 16,-1-35-16,73 0 16,71 0 15,-36-35-16,-36-1 1,-36 36 0,73-36-16,-37 36 15</inkml:trace>
          <inkml:trace contextRef="#ctx0" brushRef="#br0" timeOffset="-620.9378">-466-4651 0,'144'0'78,"-109"0"-78,108-36 31,36 36 1,0-36-17,-107 36 1</inkml:trace>
        </inkml:traceGroup>
        <inkml:traceGroup>
          <inkml:annotationXML>
            <emma:emma xmlns:emma="http://www.w3.org/2003/04/emma" version="1.0">
              <emma:interpretation id="{D08A6106-A87D-4A63-B85B-15D5AB5D6888}" emma:medium="tactile" emma:mode="ink">
                <msink:context xmlns:msink="http://schemas.microsoft.com/ink/2010/main" type="inkWord" rotatedBoundingBox="25096,8990 25847,8992 25843,10424 25092,10422"/>
              </emma:interpretation>
            </emma:emma>
          </inkml:annotationXML>
          <inkml:trace contextRef="#ctx0" brushRef="#br0" timeOffset="-4354.5645">6260-5009 0,'0'143'46,"0"36"-30,0-36 0,-36 0-1,1 36-15,35-36 16,-36 36-1,0 0 17,36-143-17,0-36 1</inkml:trace>
          <inkml:trace contextRef="#ctx0" brushRef="#br0" timeOffset="-3820.6179">6117-4437 0,'143'0'46,"-36"-35"-30,37 35 0,34 0-1,-34 0 1</inkml:trace>
          <inkml:trace contextRef="#ctx0" brushRef="#br0" timeOffset="-4074.5925">6117-5009 0,'0'-36'46,"0"36"-46,0 0 16,143-35 0,36-1 15,-107 36-16,106 0 1,-106 0-16,35 36 16</inkml:trace>
        </inkml:traceGroup>
        <inkml:traceGroup>
          <inkml:annotationXML>
            <emma:emma xmlns:emma="http://www.w3.org/2003/04/emma" version="1.0">
              <emma:interpretation id="{2EF10490-8C45-4FB5-8641-3A9708FEDE91}" emma:medium="tactile" emma:mode="ink">
                <msink:context xmlns:msink="http://schemas.microsoft.com/ink/2010/main" type="inkWord" rotatedBoundingBox="29049,10729 30086,10732 30086,10803 29048,10800"/>
              </emma:interpretation>
            </emma:emma>
          </inkml:annotationXML>
          <inkml:trace contextRef="#ctx0" brushRef="#br0" timeOffset="181962.1164">10070-3376 0,'143'0'203,"36"0"-188,-72 0 16,72 0-15,-36 0 0,-36 0-1,-107 36-15,36-36 0,36 0 16,-1 35-1</inkml:trace>
        </inkml:traceGroup>
        <inkml:traceGroup>
          <inkml:annotationXML>
            <emma:emma xmlns:emma="http://www.w3.org/2003/04/emma" version="1.0">
              <emma:interpretation id="{51BD828E-55DD-4DF5-A0B4-D9CEBB0663E9}" emma:medium="tactile" emma:mode="ink">
                <msink:context xmlns:msink="http://schemas.microsoft.com/ink/2010/main" type="inkWord" rotatedBoundingBox="29088,8986 32648,8995 32642,11321 29082,11312"/>
              </emma:interpretation>
            </emma:emma>
          </inkml:annotationXML>
          <inkml:trace contextRef="#ctx0" brushRef="#br0" timeOffset="3058.6941">12378-5116 0,'0'0'31,"0"0"-31,0 36 16,-36 107-1,36 35 1,-36-106-16,0 71 16,0 36-16,1-36 15,-37 36 1,36 0-16,-35-36 15,35 36-15,-35 0 32,35-36-32,0 0 15,36 36 1,0-72-1</inkml:trace>
          <inkml:trace contextRef="#ctx0" brushRef="#br0" timeOffset="3492.6507">12914-4329 0,'0'0'0,"-36"36"16,36-36-16,-71 178 31,71-70-15,-36 71-1,0-36 1,36-72 0,-35 72-16,35-107 31,0 0-31,0-36 0,0 0 15,0 0-15,71 0 32,-35 0-32,0-36 15,143 0 1,-1 1-1,-34 35 1,34 0 0,-35 0-1</inkml:trace>
          <inkml:trace contextRef="#ctx0" brushRef="#br0" timeOffset="180812.1164">10392-4736 0,'0'36'47,"-36"0"-31,36-36-16,0 36 15,-36 107 1,36-107-16,-35 107 15,-1 0 1,0 36-16,0 0 16,0-36 15,1 36-16,35-1 17,0-178-17,0-143 32,0-36-31,71 1-1,-71-1 1,72 0-1,-36 36 1,-1-36 0,-35 72-1,0-72 32,0 179-47,0 0 16,0 0-16,0-36 0,0 36 62,0 0-46,143 0 15,0-36 0,36 36-15,-36 0-1,36 0 1,0 0 15,-143 0-15</inkml:trace>
          <inkml:trace contextRef="#ctx0" brushRef="#br0" timeOffset="181303.1164">10177-4056 0,'143'0'125,"36"0"-94,-72-36-31,-35 36 31,-72 0-31,36 0 0,0 0 0,71 36 31</inkml:trace>
        </inkml:traceGroup>
      </inkml:traceGroup>
    </inkml:traceGroup>
    <inkml:traceGroup>
      <inkml:annotationXML>
        <emma:emma xmlns:emma="http://www.w3.org/2003/04/emma" version="1.0">
          <emma:interpretation id="{9199DDC4-9DE0-40FE-981C-532C9CCABEB0}" emma:medium="tactile" emma:mode="ink">
            <msink:context xmlns:msink="http://schemas.microsoft.com/ink/2010/main" type="paragraph" rotatedBoundingBox="17422,15061 18316,15061 18316,16170 17422,16170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3C47348-82E9-4AE0-86F3-7F6AE04CC35E}" emma:medium="tactile" emma:mode="ink">
              <msink:context xmlns:msink="http://schemas.microsoft.com/ink/2010/main" type="line" rotatedBoundingBox="17422,15061 18316,15061 18316,16170 17422,16170"/>
            </emma:interpretation>
          </emma:emma>
        </inkml:annotationXML>
        <inkml:traceGroup>
          <inkml:annotationXML>
            <emma:emma xmlns:emma="http://www.w3.org/2003/04/emma" version="1.0">
              <emma:interpretation id="{D0444F21-FCF0-4B41-8B99-AAD04AD48287}" emma:medium="tactile" emma:mode="ink">
                <msink:context xmlns:msink="http://schemas.microsoft.com/ink/2010/main" type="inkWord" rotatedBoundingBox="17422,15061 18316,15061 18316,16170 17422,16170"/>
              </emma:interpretation>
            </emma:emma>
          </inkml:annotationXML>
          <inkml:trace contextRef="#ctx0" brushRef="#br0" timeOffset="163175.1164">-1342 1167 0,'0'36'78,"-36"107"-62,0-36-1,36 37 1,-36-73 0,36 72-1,0 36 16,0-143-31,-35-36 16,35 36 15,0-179 16,0-36-31,0 36 15,0-36-16,0 0 1,0 72 15,35 107-31,1-72 47,0 72-47,0 0 16,71-36 15,0 0-16,-35 36 1,-1 0 15,-35-35-31,-36 35 0,72 0 16</inkml:trace>
          <inkml:trace contextRef="#ctx0" brushRef="#br0" timeOffset="163785.1164">-1557 1919 0,'0'0'15,"36"0"1,107 0 15,36 0-15,-36 35 15,36-35-16,-179-35 1,36 35 0,-1 0-16,-35 0 46</inkml:trace>
          <inkml:trace contextRef="#ctx0" brushRef="#br0" timeOffset="163444.1164">-1485 1489 0,'143'0'31,"36"0"-15,-1 0 15,-34-36-15,-109 36-16,1 0 15,71 36-15</inkml:trace>
        </inkml:traceGroup>
      </inkml:traceGroup>
    </inkml:traceGroup>
    <inkml:traceGroup>
      <inkml:annotationXML>
        <emma:emma xmlns:emma="http://www.w3.org/2003/04/emma" version="1.0">
          <emma:interpretation id="{3940D09E-56A0-4E49-BC67-7D75556B10AB}" emma:medium="tactile" emma:mode="ink">
            <msink:context xmlns:msink="http://schemas.microsoft.com/ink/2010/main" type="paragraph" rotatedBoundingBox="24684,16456 25686,16456 25686,17851 24684,17851" alignmentLevel="2"/>
          </emma:interpretation>
        </emma:emma>
      </inkml:annotationXML>
      <inkml:traceGroup>
        <inkml:annotationXML>
          <emma:emma xmlns:emma="http://www.w3.org/2003/04/emma" version="1.0">
            <emma:interpretation id="{8A8E21AF-CC6F-4390-A7A5-7374BEB1890A}" emma:medium="tactile" emma:mode="ink">
              <msink:context xmlns:msink="http://schemas.microsoft.com/ink/2010/main" type="inkBullet" rotatedBoundingBox="24684,16456 25686,16456 25686,17851 24684,17851"/>
            </emma:interpretation>
          </emma:emma>
        </inkml:annotationXML>
        <inkml:trace contextRef="#ctx0" brushRef="#br0" timeOffset="164810.1164">5956 2598 0,'0'143'78,"-72"0"-63,36 36 1,1-107-16,-1 35 15,36 36 1,-36 0 0,0-71-16,36 0 15,0-37 16,0-35-31,36 36 16</inkml:trace>
        <inkml:trace contextRef="#ctx0" brushRef="#br0" timeOffset="165112.1164">5741 2419 0,'0'-35'31,"36"35"-31,107-36 31,36 36-15,0 0 0,-108 0-16,108 0 31,-107 36-31,35-1 15</inkml:trace>
        <inkml:trace contextRef="#ctx0" brushRef="#br0" timeOffset="165416.1164">5777 2920 0,'0'0'15,"36"0"1,-36 0-16,35 0 0,144 36 15,-36-36 17,36 36-17,-36 0 1</inkml:trace>
      </inkml:traceGroup>
    </inkml:traceGroup>
  </inkml:traceGroup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E668-91F2-4186-AAE0-E2156714BA09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DAEC-D892-424A-88FF-2E94C5782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283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E668-91F2-4186-AAE0-E2156714BA09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DAEC-D892-424A-88FF-2E94C5782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696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E668-91F2-4186-AAE0-E2156714BA09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DAEC-D892-424A-88FF-2E94C5782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04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E668-91F2-4186-AAE0-E2156714BA09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DAEC-D892-424A-88FF-2E94C5782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121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E668-91F2-4186-AAE0-E2156714BA09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DAEC-D892-424A-88FF-2E94C5782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718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E668-91F2-4186-AAE0-E2156714BA09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DAEC-D892-424A-88FF-2E94C5782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77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E668-91F2-4186-AAE0-E2156714BA09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DAEC-D892-424A-88FF-2E94C5782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31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E668-91F2-4186-AAE0-E2156714BA09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DAEC-D892-424A-88FF-2E94C5782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48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E668-91F2-4186-AAE0-E2156714BA09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DAEC-D892-424A-88FF-2E94C5782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055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E668-91F2-4186-AAE0-E2156714BA09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DAEC-D892-424A-88FF-2E94C5782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463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1E668-91F2-4186-AAE0-E2156714BA09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ADAEC-D892-424A-88FF-2E94C5782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544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1E668-91F2-4186-AAE0-E2156714BA09}" type="datetimeFigureOut">
              <a:rPr lang="en-US" smtClean="0"/>
              <a:t>2/27/2017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ADAEC-D892-424A-88FF-2E94C57827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80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9.xml"/><Relationship Id="rId13" Type="http://schemas.openxmlformats.org/officeDocument/2006/relationships/tags" Target="../tags/tag14.xml"/><Relationship Id="rId18" Type="http://schemas.openxmlformats.org/officeDocument/2006/relationships/tags" Target="../tags/tag19.xml"/><Relationship Id="rId26" Type="http://schemas.openxmlformats.org/officeDocument/2006/relationships/tags" Target="../tags/tag27.xml"/><Relationship Id="rId3" Type="http://schemas.openxmlformats.org/officeDocument/2006/relationships/tags" Target="../tags/tag4.xml"/><Relationship Id="rId21" Type="http://schemas.openxmlformats.org/officeDocument/2006/relationships/tags" Target="../tags/tag22.xml"/><Relationship Id="rId7" Type="http://schemas.openxmlformats.org/officeDocument/2006/relationships/tags" Target="../tags/tag8.xml"/><Relationship Id="rId12" Type="http://schemas.openxmlformats.org/officeDocument/2006/relationships/tags" Target="../tags/tag13.xml"/><Relationship Id="rId17" Type="http://schemas.openxmlformats.org/officeDocument/2006/relationships/tags" Target="../tags/tag18.xml"/><Relationship Id="rId25" Type="http://schemas.openxmlformats.org/officeDocument/2006/relationships/tags" Target="../tags/tag26.xml"/><Relationship Id="rId2" Type="http://schemas.openxmlformats.org/officeDocument/2006/relationships/tags" Target="../tags/tag3.xml"/><Relationship Id="rId16" Type="http://schemas.openxmlformats.org/officeDocument/2006/relationships/tags" Target="../tags/tag17.xml"/><Relationship Id="rId20" Type="http://schemas.openxmlformats.org/officeDocument/2006/relationships/tags" Target="../tags/tag21.xml"/><Relationship Id="rId29" Type="http://schemas.openxmlformats.org/officeDocument/2006/relationships/image" Target="../media/image1.png"/><Relationship Id="rId1" Type="http://schemas.openxmlformats.org/officeDocument/2006/relationships/tags" Target="../tags/tag2.xml"/><Relationship Id="rId6" Type="http://schemas.openxmlformats.org/officeDocument/2006/relationships/tags" Target="../tags/tag7.xml"/><Relationship Id="rId11" Type="http://schemas.openxmlformats.org/officeDocument/2006/relationships/tags" Target="../tags/tag12.xml"/><Relationship Id="rId24" Type="http://schemas.openxmlformats.org/officeDocument/2006/relationships/tags" Target="../tags/tag25.xml"/><Relationship Id="rId5" Type="http://schemas.openxmlformats.org/officeDocument/2006/relationships/tags" Target="../tags/tag6.xml"/><Relationship Id="rId15" Type="http://schemas.openxmlformats.org/officeDocument/2006/relationships/tags" Target="../tags/tag16.xml"/><Relationship Id="rId23" Type="http://schemas.openxmlformats.org/officeDocument/2006/relationships/tags" Target="../tags/tag24.xml"/><Relationship Id="rId28" Type="http://schemas.openxmlformats.org/officeDocument/2006/relationships/slideLayout" Target="../slideLayouts/slideLayout2.xml"/><Relationship Id="rId10" Type="http://schemas.openxmlformats.org/officeDocument/2006/relationships/tags" Target="../tags/tag11.xml"/><Relationship Id="rId19" Type="http://schemas.openxmlformats.org/officeDocument/2006/relationships/tags" Target="../tags/tag20.xml"/><Relationship Id="rId31" Type="http://schemas.openxmlformats.org/officeDocument/2006/relationships/image" Target="../media/image3.png"/><Relationship Id="rId4" Type="http://schemas.openxmlformats.org/officeDocument/2006/relationships/tags" Target="../tags/tag5.xml"/><Relationship Id="rId9" Type="http://schemas.openxmlformats.org/officeDocument/2006/relationships/tags" Target="../tags/tag10.xml"/><Relationship Id="rId14" Type="http://schemas.openxmlformats.org/officeDocument/2006/relationships/tags" Target="../tags/tag15.xml"/><Relationship Id="rId22" Type="http://schemas.openxmlformats.org/officeDocument/2006/relationships/tags" Target="../tags/tag23.xml"/><Relationship Id="rId27" Type="http://schemas.openxmlformats.org/officeDocument/2006/relationships/tags" Target="../tags/tag28.xml"/><Relationship Id="rId30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13" Type="http://schemas.openxmlformats.org/officeDocument/2006/relationships/slideLayout" Target="../slideLayouts/slideLayout2.xml"/><Relationship Id="rId18" Type="http://schemas.openxmlformats.org/officeDocument/2006/relationships/image" Target="../media/image4.emf"/><Relationship Id="rId3" Type="http://schemas.openxmlformats.org/officeDocument/2006/relationships/tags" Target="../tags/tag31.xml"/><Relationship Id="rId21" Type="http://schemas.openxmlformats.org/officeDocument/2006/relationships/customXml" Target="../ink/ink3.xml"/><Relationship Id="rId7" Type="http://schemas.openxmlformats.org/officeDocument/2006/relationships/tags" Target="../tags/tag35.xml"/><Relationship Id="rId12" Type="http://schemas.openxmlformats.org/officeDocument/2006/relationships/tags" Target="../tags/tag40.xml"/><Relationship Id="rId17" Type="http://schemas.openxmlformats.org/officeDocument/2006/relationships/customXml" Target="../ink/ink1.xml"/><Relationship Id="rId2" Type="http://schemas.openxmlformats.org/officeDocument/2006/relationships/tags" Target="../tags/tag30.xml"/><Relationship Id="rId16" Type="http://schemas.openxmlformats.org/officeDocument/2006/relationships/image" Target="../media/image3.png"/><Relationship Id="rId20" Type="http://schemas.openxmlformats.org/officeDocument/2006/relationships/image" Target="../media/image5.emf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11" Type="http://schemas.openxmlformats.org/officeDocument/2006/relationships/tags" Target="../tags/tag39.xml"/><Relationship Id="rId5" Type="http://schemas.openxmlformats.org/officeDocument/2006/relationships/tags" Target="../tags/tag33.xml"/><Relationship Id="rId15" Type="http://schemas.openxmlformats.org/officeDocument/2006/relationships/image" Target="../media/image2.png"/><Relationship Id="rId10" Type="http://schemas.openxmlformats.org/officeDocument/2006/relationships/tags" Target="../tags/tag38.xml"/><Relationship Id="rId19" Type="http://schemas.openxmlformats.org/officeDocument/2006/relationships/customXml" Target="../ink/ink2.xml"/><Relationship Id="rId4" Type="http://schemas.openxmlformats.org/officeDocument/2006/relationships/tags" Target="../tags/tag32.xml"/><Relationship Id="rId9" Type="http://schemas.openxmlformats.org/officeDocument/2006/relationships/tags" Target="../tags/tag37.xml"/><Relationship Id="rId14" Type="http://schemas.openxmlformats.org/officeDocument/2006/relationships/image" Target="../media/image1.png"/><Relationship Id="rId22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24000" y="1586002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Chapter </a:t>
            </a:r>
            <a:r>
              <a:rPr lang="en-US" b="1" dirty="0" smtClean="0"/>
              <a:t>6</a:t>
            </a:r>
          </a:p>
          <a:p>
            <a:r>
              <a:rPr lang="en-US" b="1" dirty="0" smtClean="0"/>
              <a:t>Work and Power</a:t>
            </a:r>
            <a:r>
              <a:rPr lang="en-US" sz="8000" b="1" dirty="0" smtClean="0"/>
              <a:t> </a:t>
            </a:r>
            <a:endParaRPr lang="en-US" sz="8000" b="1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524000" y="4155829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Section 3 – Notes on </a:t>
            </a:r>
            <a:r>
              <a:rPr lang="en-US" b="1" u="sng" dirty="0" smtClean="0"/>
              <a:t>Levers</a:t>
            </a:r>
            <a:r>
              <a:rPr lang="en-US" b="1" dirty="0" smtClean="0"/>
              <a:t> ONLY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7697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atin typeface="+mn-lt"/>
              </a:rPr>
              <a:t>Levers</a:t>
            </a:r>
            <a:endParaRPr lang="en-US" sz="54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16531"/>
            <a:ext cx="10515600" cy="4716843"/>
          </a:xfrm>
        </p:spPr>
        <p:txBody>
          <a:bodyPr>
            <a:normAutofit/>
          </a:bodyPr>
          <a:lstStyle/>
          <a:p>
            <a:r>
              <a:rPr lang="en-US" altLang="en-US" sz="3600" dirty="0" smtClean="0"/>
              <a:t>A lever is a rigid </a:t>
            </a:r>
            <a:r>
              <a:rPr lang="en-US" altLang="en-US" sz="3600" dirty="0"/>
              <a:t>bar that is free to turn about a fixed </a:t>
            </a:r>
            <a:r>
              <a:rPr lang="en-US" altLang="en-US" sz="3600" dirty="0" smtClean="0"/>
              <a:t>point. </a:t>
            </a:r>
          </a:p>
          <a:p>
            <a:pPr lvl="1"/>
            <a:r>
              <a:rPr lang="en-US" sz="3200" dirty="0" smtClean="0"/>
              <a:t>The </a:t>
            </a:r>
            <a:r>
              <a:rPr lang="en-US" sz="3200" u="sng" dirty="0" smtClean="0"/>
              <a:t>fixed point</a:t>
            </a:r>
            <a:r>
              <a:rPr lang="en-US" sz="3200" dirty="0" smtClean="0"/>
              <a:t> about which a lever rotates is called the </a:t>
            </a:r>
            <a:r>
              <a:rPr lang="en-US" sz="3200" u="sng" dirty="0" smtClean="0"/>
              <a:t>fulcrum</a:t>
            </a:r>
            <a:r>
              <a:rPr lang="en-US" sz="3200" dirty="0" smtClean="0"/>
              <a:t>. </a:t>
            </a:r>
          </a:p>
          <a:p>
            <a:pPr lvl="1"/>
            <a:endParaRPr lang="en-US" sz="3200" dirty="0"/>
          </a:p>
          <a:p>
            <a:pPr lvl="1"/>
            <a:r>
              <a:rPr lang="en-US" sz="3200" dirty="0" smtClean="0"/>
              <a:t>The </a:t>
            </a:r>
            <a:r>
              <a:rPr lang="en-US" sz="3200" b="1" u="sng" dirty="0" smtClean="0"/>
              <a:t>input arm </a:t>
            </a:r>
            <a:r>
              <a:rPr lang="en-US" sz="3200" dirty="0" smtClean="0"/>
              <a:t>of a lever is the distance from the </a:t>
            </a:r>
            <a:r>
              <a:rPr lang="en-US" sz="3200" u="sng" dirty="0" smtClean="0"/>
              <a:t>fulcrum to where the input is applied </a:t>
            </a:r>
            <a:r>
              <a:rPr lang="en-US" sz="3200" dirty="0" smtClean="0"/>
              <a:t>(usually by a person) </a:t>
            </a:r>
          </a:p>
          <a:p>
            <a:pPr lvl="1"/>
            <a:r>
              <a:rPr lang="en-US" sz="3200" dirty="0" smtClean="0"/>
              <a:t>The </a:t>
            </a:r>
            <a:r>
              <a:rPr lang="en-US" sz="3200" b="1" u="sng" dirty="0" smtClean="0"/>
              <a:t>output arm </a:t>
            </a:r>
            <a:r>
              <a:rPr lang="en-US" sz="3200" dirty="0" smtClean="0"/>
              <a:t>of a lever is the distance from the </a:t>
            </a:r>
            <a:r>
              <a:rPr lang="en-US" sz="3200" u="sng" dirty="0" smtClean="0"/>
              <a:t>fulcrum to where the output is exerted</a:t>
            </a:r>
            <a:r>
              <a:rPr lang="en-US" sz="3200" dirty="0" smtClean="0"/>
              <a:t> by the lever.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62303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latin typeface="+mn-lt"/>
              </a:rPr>
              <a:t>Locating the Positions on a Lever </a:t>
            </a:r>
            <a:endParaRPr lang="en-US" sz="60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82" y="1825625"/>
            <a:ext cx="11565228" cy="4351338"/>
          </a:xfrm>
        </p:spPr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sz="3600" b="1" u="sng" dirty="0" smtClean="0"/>
              <a:t>Fulcrum</a:t>
            </a:r>
            <a:r>
              <a:rPr lang="en-US" sz="3600" dirty="0" smtClean="0"/>
              <a:t> is the fixed point about which the lever rotates</a:t>
            </a:r>
          </a:p>
          <a:p>
            <a:pPr>
              <a:lnSpc>
                <a:spcPct val="200000"/>
              </a:lnSpc>
            </a:pPr>
            <a:r>
              <a:rPr lang="en-US" sz="3600" b="1" u="sng" dirty="0" smtClean="0"/>
              <a:t>Load/Output Force </a:t>
            </a:r>
            <a:r>
              <a:rPr lang="en-US" sz="3600" dirty="0" smtClean="0"/>
              <a:t>is what the lever is lifting/moving</a:t>
            </a:r>
          </a:p>
          <a:p>
            <a:pPr>
              <a:lnSpc>
                <a:spcPct val="200000"/>
              </a:lnSpc>
            </a:pPr>
            <a:r>
              <a:rPr lang="en-US" sz="3600" b="1" u="sng" dirty="0" smtClean="0"/>
              <a:t>Effort/Input Force </a:t>
            </a:r>
            <a:r>
              <a:rPr lang="en-US" sz="3600" dirty="0" smtClean="0"/>
              <a:t>is usually where you are applying the force. 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38208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atin typeface="+mn-lt"/>
              </a:rPr>
              <a:t>Label the Fulcrum, Load and Effort</a:t>
            </a:r>
            <a:endParaRPr lang="en-US" sz="5400" b="1" dirty="0">
              <a:latin typeface="+mn-lt"/>
            </a:endParaRPr>
          </a:p>
        </p:txBody>
      </p:sp>
      <p:sp>
        <p:nvSpPr>
          <p:cNvPr id="5" name="AutoShape 4" descr="Image result for lever fulcru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9"/>
          <a:stretch>
            <a:fillRect/>
          </a:stretch>
        </p:blipFill>
        <p:spPr>
          <a:xfrm>
            <a:off x="6343650" y="1690688"/>
            <a:ext cx="5010150" cy="25908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0"/>
          <a:stretch>
            <a:fillRect/>
          </a:stretch>
        </p:blipFill>
        <p:spPr>
          <a:xfrm>
            <a:off x="3371850" y="4709657"/>
            <a:ext cx="5448300" cy="16954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1"/>
          <a:stretch>
            <a:fillRect/>
          </a:stretch>
        </p:blipFill>
        <p:spPr>
          <a:xfrm>
            <a:off x="1269710" y="1911842"/>
            <a:ext cx="2980318" cy="2980318"/>
          </a:xfrm>
          <a:prstGeom prst="rect">
            <a:avLst/>
          </a:prstGeom>
        </p:spPr>
      </p:pic>
      <p:sp>
        <p:nvSpPr>
          <p:cNvPr id="27" name="SMARTInkShape-17"/>
          <p:cNvSpPr/>
          <p:nvPr>
            <p:custDataLst>
              <p:tags r:id="rId1"/>
            </p:custDataLst>
          </p:nvPr>
        </p:nvSpPr>
        <p:spPr>
          <a:xfrm>
            <a:off x="3795065" y="3667125"/>
            <a:ext cx="329261" cy="389915"/>
          </a:xfrm>
          <a:custGeom>
            <a:avLst/>
            <a:gdLst/>
            <a:ahLst/>
            <a:cxnLst/>
            <a:rect l="0" t="0" r="0" b="0"/>
            <a:pathLst>
              <a:path w="329261" h="389915">
                <a:moveTo>
                  <a:pt x="14935" y="0"/>
                </a:moveTo>
                <a:lnTo>
                  <a:pt x="14935" y="0"/>
                </a:lnTo>
                <a:lnTo>
                  <a:pt x="14935" y="41797"/>
                </a:lnTo>
                <a:lnTo>
                  <a:pt x="14935" y="86468"/>
                </a:lnTo>
                <a:lnTo>
                  <a:pt x="14935" y="131615"/>
                </a:lnTo>
                <a:lnTo>
                  <a:pt x="9879" y="176164"/>
                </a:lnTo>
                <a:lnTo>
                  <a:pt x="6734" y="213181"/>
                </a:lnTo>
                <a:lnTo>
                  <a:pt x="5802" y="250960"/>
                </a:lnTo>
                <a:lnTo>
                  <a:pt x="0" y="294048"/>
                </a:lnTo>
                <a:lnTo>
                  <a:pt x="4488" y="337682"/>
                </a:lnTo>
                <a:lnTo>
                  <a:pt x="15057" y="376451"/>
                </a:lnTo>
                <a:lnTo>
                  <a:pt x="19575" y="383565"/>
                </a:lnTo>
                <a:lnTo>
                  <a:pt x="23320" y="385885"/>
                </a:lnTo>
                <a:lnTo>
                  <a:pt x="41717" y="389608"/>
                </a:lnTo>
                <a:lnTo>
                  <a:pt x="45490" y="389914"/>
                </a:lnTo>
                <a:lnTo>
                  <a:pt x="86145" y="380788"/>
                </a:lnTo>
                <a:lnTo>
                  <a:pt x="110470" y="372588"/>
                </a:lnTo>
                <a:lnTo>
                  <a:pt x="149786" y="350442"/>
                </a:lnTo>
                <a:lnTo>
                  <a:pt x="196108" y="325993"/>
                </a:lnTo>
                <a:lnTo>
                  <a:pt x="242503" y="308257"/>
                </a:lnTo>
                <a:lnTo>
                  <a:pt x="289928" y="290008"/>
                </a:lnTo>
                <a:lnTo>
                  <a:pt x="322614" y="285916"/>
                </a:lnTo>
                <a:lnTo>
                  <a:pt x="324829" y="286919"/>
                </a:lnTo>
                <a:lnTo>
                  <a:pt x="326306" y="288646"/>
                </a:lnTo>
                <a:lnTo>
                  <a:pt x="329260" y="295275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SMARTInkShape-Group8"/>
          <p:cNvGrpSpPr/>
          <p:nvPr/>
        </p:nvGrpSpPr>
        <p:grpSpPr>
          <a:xfrm>
            <a:off x="2752725" y="2609850"/>
            <a:ext cx="266701" cy="323851"/>
            <a:chOff x="2752725" y="2609850"/>
            <a:chExt cx="266701" cy="323851"/>
          </a:xfrm>
        </p:grpSpPr>
        <p:sp>
          <p:nvSpPr>
            <p:cNvPr id="28" name="SMARTInkShape-18"/>
            <p:cNvSpPr/>
            <p:nvPr>
              <p:custDataLst>
                <p:tags r:id="rId25"/>
              </p:custDataLst>
            </p:nvPr>
          </p:nvSpPr>
          <p:spPr>
            <a:xfrm>
              <a:off x="2781300" y="2847975"/>
              <a:ext cx="238126" cy="85726"/>
            </a:xfrm>
            <a:custGeom>
              <a:avLst/>
              <a:gdLst/>
              <a:ahLst/>
              <a:cxnLst/>
              <a:rect l="0" t="0" r="0" b="0"/>
              <a:pathLst>
                <a:path w="238126" h="85726">
                  <a:moveTo>
                    <a:pt x="0" y="85725"/>
                  </a:moveTo>
                  <a:lnTo>
                    <a:pt x="0" y="85725"/>
                  </a:lnTo>
                  <a:lnTo>
                    <a:pt x="5057" y="85725"/>
                  </a:lnTo>
                  <a:lnTo>
                    <a:pt x="10361" y="82903"/>
                  </a:lnTo>
                  <a:lnTo>
                    <a:pt x="13257" y="80669"/>
                  </a:lnTo>
                  <a:lnTo>
                    <a:pt x="22120" y="78186"/>
                  </a:lnTo>
                  <a:lnTo>
                    <a:pt x="39010" y="73966"/>
                  </a:lnTo>
                  <a:lnTo>
                    <a:pt x="77574" y="58973"/>
                  </a:lnTo>
                  <a:lnTo>
                    <a:pt x="124006" y="36210"/>
                  </a:lnTo>
                  <a:lnTo>
                    <a:pt x="168652" y="19219"/>
                  </a:lnTo>
                  <a:lnTo>
                    <a:pt x="189671" y="12397"/>
                  </a:lnTo>
                  <a:lnTo>
                    <a:pt x="201773" y="9743"/>
                  </a:lnTo>
                  <a:lnTo>
                    <a:pt x="221644" y="1492"/>
                  </a:lnTo>
                  <a:lnTo>
                    <a:pt x="2381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SMARTInkShape-19"/>
            <p:cNvSpPr/>
            <p:nvPr>
              <p:custDataLst>
                <p:tags r:id="rId26"/>
              </p:custDataLst>
            </p:nvPr>
          </p:nvSpPr>
          <p:spPr>
            <a:xfrm>
              <a:off x="2771775" y="2714625"/>
              <a:ext cx="123826" cy="66676"/>
            </a:xfrm>
            <a:custGeom>
              <a:avLst/>
              <a:gdLst/>
              <a:ahLst/>
              <a:cxnLst/>
              <a:rect l="0" t="0" r="0" b="0"/>
              <a:pathLst>
                <a:path w="123826" h="66676">
                  <a:moveTo>
                    <a:pt x="0" y="66675"/>
                  </a:moveTo>
                  <a:lnTo>
                    <a:pt x="0" y="66675"/>
                  </a:lnTo>
                  <a:lnTo>
                    <a:pt x="8201" y="58474"/>
                  </a:lnTo>
                  <a:lnTo>
                    <a:pt x="50891" y="37904"/>
                  </a:lnTo>
                  <a:lnTo>
                    <a:pt x="67068" y="30605"/>
                  </a:lnTo>
                  <a:lnTo>
                    <a:pt x="88076" y="16711"/>
                  </a:lnTo>
                  <a:lnTo>
                    <a:pt x="111315" y="8122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SMARTInkShape-20"/>
            <p:cNvSpPr/>
            <p:nvPr>
              <p:custDataLst>
                <p:tags r:id="rId27"/>
              </p:custDataLst>
            </p:nvPr>
          </p:nvSpPr>
          <p:spPr>
            <a:xfrm>
              <a:off x="2752725" y="2609850"/>
              <a:ext cx="161926" cy="321916"/>
            </a:xfrm>
            <a:custGeom>
              <a:avLst/>
              <a:gdLst/>
              <a:ahLst/>
              <a:cxnLst/>
              <a:rect l="0" t="0" r="0" b="0"/>
              <a:pathLst>
                <a:path w="161926" h="321916">
                  <a:moveTo>
                    <a:pt x="0" y="57150"/>
                  </a:moveTo>
                  <a:lnTo>
                    <a:pt x="0" y="57150"/>
                  </a:lnTo>
                  <a:lnTo>
                    <a:pt x="1058" y="82059"/>
                  </a:lnTo>
                  <a:lnTo>
                    <a:pt x="8201" y="124596"/>
                  </a:lnTo>
                  <a:lnTo>
                    <a:pt x="9351" y="171552"/>
                  </a:lnTo>
                  <a:lnTo>
                    <a:pt x="12296" y="200055"/>
                  </a:lnTo>
                  <a:lnTo>
                    <a:pt x="18161" y="246596"/>
                  </a:lnTo>
                  <a:lnTo>
                    <a:pt x="18998" y="292205"/>
                  </a:lnTo>
                  <a:lnTo>
                    <a:pt x="19049" y="321915"/>
                  </a:lnTo>
                  <a:lnTo>
                    <a:pt x="19050" y="283096"/>
                  </a:lnTo>
                  <a:lnTo>
                    <a:pt x="17992" y="240580"/>
                  </a:lnTo>
                  <a:lnTo>
                    <a:pt x="11511" y="200510"/>
                  </a:lnTo>
                  <a:lnTo>
                    <a:pt x="9917" y="162021"/>
                  </a:lnTo>
                  <a:lnTo>
                    <a:pt x="9577" y="117135"/>
                  </a:lnTo>
                  <a:lnTo>
                    <a:pt x="9527" y="73311"/>
                  </a:lnTo>
                  <a:lnTo>
                    <a:pt x="9526" y="65038"/>
                  </a:lnTo>
                  <a:lnTo>
                    <a:pt x="12348" y="57834"/>
                  </a:lnTo>
                  <a:lnTo>
                    <a:pt x="31915" y="34965"/>
                  </a:lnTo>
                  <a:lnTo>
                    <a:pt x="38174" y="31415"/>
                  </a:lnTo>
                  <a:lnTo>
                    <a:pt x="44483" y="28779"/>
                  </a:lnTo>
                  <a:lnTo>
                    <a:pt x="53985" y="22403"/>
                  </a:lnTo>
                  <a:lnTo>
                    <a:pt x="64561" y="20044"/>
                  </a:lnTo>
                  <a:lnTo>
                    <a:pt x="79572" y="18286"/>
                  </a:lnTo>
                  <a:lnTo>
                    <a:pt x="92251" y="12591"/>
                  </a:lnTo>
                  <a:lnTo>
                    <a:pt x="107885" y="9375"/>
                  </a:lnTo>
                  <a:lnTo>
                    <a:pt x="120748" y="3248"/>
                  </a:lnTo>
                  <a:lnTo>
                    <a:pt x="1619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SMARTInkShape-Group9"/>
          <p:cNvGrpSpPr/>
          <p:nvPr/>
        </p:nvGrpSpPr>
        <p:grpSpPr>
          <a:xfrm>
            <a:off x="1933575" y="1781175"/>
            <a:ext cx="400051" cy="466726"/>
            <a:chOff x="1933575" y="1781175"/>
            <a:chExt cx="400051" cy="466726"/>
          </a:xfrm>
        </p:grpSpPr>
        <p:sp>
          <p:nvSpPr>
            <p:cNvPr id="32" name="SMARTInkShape-21"/>
            <p:cNvSpPr/>
            <p:nvPr>
              <p:custDataLst>
                <p:tags r:id="rId21"/>
              </p:custDataLst>
            </p:nvPr>
          </p:nvSpPr>
          <p:spPr>
            <a:xfrm>
              <a:off x="1933575" y="2047875"/>
              <a:ext cx="133351" cy="200026"/>
            </a:xfrm>
            <a:custGeom>
              <a:avLst/>
              <a:gdLst/>
              <a:ahLst/>
              <a:cxnLst/>
              <a:rect l="0" t="0" r="0" b="0"/>
              <a:pathLst>
                <a:path w="133351" h="200026">
                  <a:moveTo>
                    <a:pt x="133350" y="0"/>
                  </a:moveTo>
                  <a:lnTo>
                    <a:pt x="133350" y="0"/>
                  </a:lnTo>
                  <a:lnTo>
                    <a:pt x="128294" y="0"/>
                  </a:lnTo>
                  <a:lnTo>
                    <a:pt x="126804" y="2117"/>
                  </a:lnTo>
                  <a:lnTo>
                    <a:pt x="123649" y="14150"/>
                  </a:lnTo>
                  <a:lnTo>
                    <a:pt x="104579" y="58721"/>
                  </a:lnTo>
                  <a:lnTo>
                    <a:pt x="101469" y="67723"/>
                  </a:lnTo>
                  <a:lnTo>
                    <a:pt x="89548" y="83368"/>
                  </a:lnTo>
                  <a:lnTo>
                    <a:pt x="75782" y="98436"/>
                  </a:lnTo>
                  <a:lnTo>
                    <a:pt x="44643" y="143295"/>
                  </a:lnTo>
                  <a:lnTo>
                    <a:pt x="8527" y="189949"/>
                  </a:lnTo>
                  <a:lnTo>
                    <a:pt x="0" y="2000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SMARTInkShape-22"/>
            <p:cNvSpPr/>
            <p:nvPr>
              <p:custDataLst>
                <p:tags r:id="rId22"/>
              </p:custDataLst>
            </p:nvPr>
          </p:nvSpPr>
          <p:spPr>
            <a:xfrm>
              <a:off x="2128112" y="1895475"/>
              <a:ext cx="167414" cy="95251"/>
            </a:xfrm>
            <a:custGeom>
              <a:avLst/>
              <a:gdLst/>
              <a:ahLst/>
              <a:cxnLst/>
              <a:rect l="0" t="0" r="0" b="0"/>
              <a:pathLst>
                <a:path w="167414" h="95251">
                  <a:moveTo>
                    <a:pt x="5488" y="95250"/>
                  </a:moveTo>
                  <a:lnTo>
                    <a:pt x="5488" y="95250"/>
                  </a:lnTo>
                  <a:lnTo>
                    <a:pt x="0" y="95250"/>
                  </a:lnTo>
                  <a:lnTo>
                    <a:pt x="5212" y="95250"/>
                  </a:lnTo>
                  <a:lnTo>
                    <a:pt x="44073" y="73130"/>
                  </a:lnTo>
                  <a:lnTo>
                    <a:pt x="57562" y="63194"/>
                  </a:lnTo>
                  <a:lnTo>
                    <a:pt x="104108" y="34981"/>
                  </a:lnTo>
                  <a:lnTo>
                    <a:pt x="148807" y="11244"/>
                  </a:lnTo>
                  <a:lnTo>
                    <a:pt x="167413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SMARTInkShape-23"/>
            <p:cNvSpPr/>
            <p:nvPr>
              <p:custDataLst>
                <p:tags r:id="rId23"/>
              </p:custDataLst>
            </p:nvPr>
          </p:nvSpPr>
          <p:spPr>
            <a:xfrm>
              <a:off x="2114550" y="1781175"/>
              <a:ext cx="219076" cy="95251"/>
            </a:xfrm>
            <a:custGeom>
              <a:avLst/>
              <a:gdLst/>
              <a:ahLst/>
              <a:cxnLst/>
              <a:rect l="0" t="0" r="0" b="0"/>
              <a:pathLst>
                <a:path w="219076" h="95251">
                  <a:moveTo>
                    <a:pt x="0" y="95250"/>
                  </a:moveTo>
                  <a:lnTo>
                    <a:pt x="0" y="95250"/>
                  </a:lnTo>
                  <a:lnTo>
                    <a:pt x="0" y="87049"/>
                  </a:lnTo>
                  <a:lnTo>
                    <a:pt x="1058" y="86608"/>
                  </a:lnTo>
                  <a:lnTo>
                    <a:pt x="5056" y="86117"/>
                  </a:lnTo>
                  <a:lnTo>
                    <a:pt x="10361" y="83077"/>
                  </a:lnTo>
                  <a:lnTo>
                    <a:pt x="22390" y="72502"/>
                  </a:lnTo>
                  <a:lnTo>
                    <a:pt x="31471" y="69265"/>
                  </a:lnTo>
                  <a:lnTo>
                    <a:pt x="48483" y="64620"/>
                  </a:lnTo>
                  <a:lnTo>
                    <a:pt x="88622" y="47445"/>
                  </a:lnTo>
                  <a:lnTo>
                    <a:pt x="135590" y="28559"/>
                  </a:lnTo>
                  <a:lnTo>
                    <a:pt x="180336" y="9524"/>
                  </a:lnTo>
                  <a:lnTo>
                    <a:pt x="197013" y="2822"/>
                  </a:lnTo>
                  <a:lnTo>
                    <a:pt x="2190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SMARTInkShape-24"/>
            <p:cNvSpPr/>
            <p:nvPr>
              <p:custDataLst>
                <p:tags r:id="rId24"/>
              </p:custDataLst>
            </p:nvPr>
          </p:nvSpPr>
          <p:spPr>
            <a:xfrm>
              <a:off x="2095500" y="1790700"/>
              <a:ext cx="47626" cy="380379"/>
            </a:xfrm>
            <a:custGeom>
              <a:avLst/>
              <a:gdLst/>
              <a:ahLst/>
              <a:cxnLst/>
              <a:rect l="0" t="0" r="0" b="0"/>
              <a:pathLst>
                <a:path w="47626" h="380379">
                  <a:moveTo>
                    <a:pt x="0" y="0"/>
                  </a:moveTo>
                  <a:lnTo>
                    <a:pt x="0" y="0"/>
                  </a:lnTo>
                  <a:lnTo>
                    <a:pt x="0" y="41418"/>
                  </a:lnTo>
                  <a:lnTo>
                    <a:pt x="1058" y="87220"/>
                  </a:lnTo>
                  <a:lnTo>
                    <a:pt x="10361" y="134272"/>
                  </a:lnTo>
                  <a:lnTo>
                    <a:pt x="19298" y="171723"/>
                  </a:lnTo>
                  <a:lnTo>
                    <a:pt x="25826" y="209631"/>
                  </a:lnTo>
                  <a:lnTo>
                    <a:pt x="30583" y="247674"/>
                  </a:lnTo>
                  <a:lnTo>
                    <a:pt x="36615" y="293398"/>
                  </a:lnTo>
                  <a:lnTo>
                    <a:pt x="37904" y="339831"/>
                  </a:lnTo>
                  <a:lnTo>
                    <a:pt x="39071" y="353178"/>
                  </a:lnTo>
                  <a:lnTo>
                    <a:pt x="47508" y="380378"/>
                  </a:lnTo>
                  <a:lnTo>
                    <a:pt x="47625" y="3619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2" name="SMARTInkShape-Group10"/>
          <p:cNvGrpSpPr/>
          <p:nvPr/>
        </p:nvGrpSpPr>
        <p:grpSpPr>
          <a:xfrm>
            <a:off x="7000875" y="3924300"/>
            <a:ext cx="714376" cy="264733"/>
            <a:chOff x="7000875" y="3924300"/>
            <a:chExt cx="714376" cy="264733"/>
          </a:xfrm>
        </p:grpSpPr>
        <p:sp>
          <p:nvSpPr>
            <p:cNvPr id="37" name="SMARTInkShape-25"/>
            <p:cNvSpPr/>
            <p:nvPr>
              <p:custDataLst>
                <p:tags r:id="rId16"/>
              </p:custDataLst>
            </p:nvPr>
          </p:nvSpPr>
          <p:spPr>
            <a:xfrm>
              <a:off x="7010400" y="3933825"/>
              <a:ext cx="161926" cy="255208"/>
            </a:xfrm>
            <a:custGeom>
              <a:avLst/>
              <a:gdLst/>
              <a:ahLst/>
              <a:cxnLst/>
              <a:rect l="0" t="0" r="0" b="0"/>
              <a:pathLst>
                <a:path w="161926" h="255208">
                  <a:moveTo>
                    <a:pt x="0" y="38100"/>
                  </a:moveTo>
                  <a:lnTo>
                    <a:pt x="0" y="38100"/>
                  </a:lnTo>
                  <a:lnTo>
                    <a:pt x="0" y="79857"/>
                  </a:lnTo>
                  <a:lnTo>
                    <a:pt x="0" y="124063"/>
                  </a:lnTo>
                  <a:lnTo>
                    <a:pt x="0" y="171388"/>
                  </a:lnTo>
                  <a:lnTo>
                    <a:pt x="0" y="217929"/>
                  </a:lnTo>
                  <a:lnTo>
                    <a:pt x="0" y="255207"/>
                  </a:lnTo>
                  <a:lnTo>
                    <a:pt x="0" y="212104"/>
                  </a:lnTo>
                  <a:lnTo>
                    <a:pt x="0" y="170532"/>
                  </a:lnTo>
                  <a:lnTo>
                    <a:pt x="2822" y="142603"/>
                  </a:lnTo>
                  <a:lnTo>
                    <a:pt x="8643" y="96272"/>
                  </a:lnTo>
                  <a:lnTo>
                    <a:pt x="9503" y="51281"/>
                  </a:lnTo>
                  <a:lnTo>
                    <a:pt x="9525" y="28742"/>
                  </a:lnTo>
                  <a:lnTo>
                    <a:pt x="41325" y="28577"/>
                  </a:lnTo>
                  <a:lnTo>
                    <a:pt x="47647" y="25753"/>
                  </a:lnTo>
                  <a:lnTo>
                    <a:pt x="50814" y="23519"/>
                  </a:lnTo>
                  <a:lnTo>
                    <a:pt x="65386" y="20374"/>
                  </a:lnTo>
                  <a:lnTo>
                    <a:pt x="81668" y="18253"/>
                  </a:lnTo>
                  <a:lnTo>
                    <a:pt x="92872" y="12581"/>
                  </a:lnTo>
                  <a:lnTo>
                    <a:pt x="139855" y="4588"/>
                  </a:lnTo>
                  <a:lnTo>
                    <a:pt x="1619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SMARTInkShape-26"/>
            <p:cNvSpPr/>
            <p:nvPr>
              <p:custDataLst>
                <p:tags r:id="rId17"/>
              </p:custDataLst>
            </p:nvPr>
          </p:nvSpPr>
          <p:spPr>
            <a:xfrm>
              <a:off x="7010400" y="4019550"/>
              <a:ext cx="180976" cy="28576"/>
            </a:xfrm>
            <a:custGeom>
              <a:avLst/>
              <a:gdLst/>
              <a:ahLst/>
              <a:cxnLst/>
              <a:rect l="0" t="0" r="0" b="0"/>
              <a:pathLst>
                <a:path w="180976" h="28576">
                  <a:moveTo>
                    <a:pt x="0" y="28575"/>
                  </a:moveTo>
                  <a:lnTo>
                    <a:pt x="0" y="28575"/>
                  </a:lnTo>
                  <a:lnTo>
                    <a:pt x="13257" y="28575"/>
                  </a:lnTo>
                  <a:lnTo>
                    <a:pt x="58809" y="18874"/>
                  </a:lnTo>
                  <a:lnTo>
                    <a:pt x="104994" y="10965"/>
                  </a:lnTo>
                  <a:lnTo>
                    <a:pt x="148687" y="1450"/>
                  </a:lnTo>
                  <a:lnTo>
                    <a:pt x="1809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SMARTInkShape-27"/>
            <p:cNvSpPr/>
            <p:nvPr>
              <p:custDataLst>
                <p:tags r:id="rId18"/>
              </p:custDataLst>
            </p:nvPr>
          </p:nvSpPr>
          <p:spPr>
            <a:xfrm>
              <a:off x="7000875" y="4152900"/>
              <a:ext cx="152401" cy="18767"/>
            </a:xfrm>
            <a:custGeom>
              <a:avLst/>
              <a:gdLst/>
              <a:ahLst/>
              <a:cxnLst/>
              <a:rect l="0" t="0" r="0" b="0"/>
              <a:pathLst>
                <a:path w="152401" h="18767">
                  <a:moveTo>
                    <a:pt x="0" y="0"/>
                  </a:moveTo>
                  <a:lnTo>
                    <a:pt x="0" y="0"/>
                  </a:lnTo>
                  <a:lnTo>
                    <a:pt x="0" y="5056"/>
                  </a:lnTo>
                  <a:lnTo>
                    <a:pt x="1059" y="6546"/>
                  </a:lnTo>
                  <a:lnTo>
                    <a:pt x="2822" y="7539"/>
                  </a:lnTo>
                  <a:lnTo>
                    <a:pt x="5057" y="8201"/>
                  </a:lnTo>
                  <a:lnTo>
                    <a:pt x="17304" y="15810"/>
                  </a:lnTo>
                  <a:lnTo>
                    <a:pt x="57751" y="18766"/>
                  </a:lnTo>
                  <a:lnTo>
                    <a:pt x="88039" y="16172"/>
                  </a:lnTo>
                  <a:lnTo>
                    <a:pt x="132717" y="7286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0" name="SMARTInkShape-28"/>
            <p:cNvSpPr/>
            <p:nvPr>
              <p:custDataLst>
                <p:tags r:id="rId19"/>
              </p:custDataLst>
            </p:nvPr>
          </p:nvSpPr>
          <p:spPr>
            <a:xfrm>
              <a:off x="7258216" y="3924300"/>
              <a:ext cx="171285" cy="171387"/>
            </a:xfrm>
            <a:custGeom>
              <a:avLst/>
              <a:gdLst/>
              <a:ahLst/>
              <a:cxnLst/>
              <a:rect l="0" t="0" r="0" b="0"/>
              <a:pathLst>
                <a:path w="171285" h="171387">
                  <a:moveTo>
                    <a:pt x="66509" y="0"/>
                  </a:moveTo>
                  <a:lnTo>
                    <a:pt x="66509" y="0"/>
                  </a:lnTo>
                  <a:lnTo>
                    <a:pt x="66509" y="13257"/>
                  </a:lnTo>
                  <a:lnTo>
                    <a:pt x="63687" y="19298"/>
                  </a:lnTo>
                  <a:lnTo>
                    <a:pt x="61453" y="22390"/>
                  </a:lnTo>
                  <a:lnTo>
                    <a:pt x="58308" y="36855"/>
                  </a:lnTo>
                  <a:lnTo>
                    <a:pt x="57062" y="79488"/>
                  </a:lnTo>
                  <a:lnTo>
                    <a:pt x="56989" y="123832"/>
                  </a:lnTo>
                  <a:lnTo>
                    <a:pt x="58044" y="136528"/>
                  </a:lnTo>
                  <a:lnTo>
                    <a:pt x="66498" y="171386"/>
                  </a:lnTo>
                  <a:lnTo>
                    <a:pt x="66509" y="126668"/>
                  </a:lnTo>
                  <a:lnTo>
                    <a:pt x="65451" y="96047"/>
                  </a:lnTo>
                  <a:lnTo>
                    <a:pt x="58308" y="68910"/>
                  </a:lnTo>
                  <a:lnTo>
                    <a:pt x="55750" y="64990"/>
                  </a:lnTo>
                  <a:lnTo>
                    <a:pt x="51928" y="62376"/>
                  </a:lnTo>
                  <a:lnTo>
                    <a:pt x="35642" y="58182"/>
                  </a:lnTo>
                  <a:lnTo>
                    <a:pt x="25496" y="57456"/>
                  </a:lnTo>
                  <a:lnTo>
                    <a:pt x="19000" y="60108"/>
                  </a:lnTo>
                  <a:lnTo>
                    <a:pt x="6207" y="70434"/>
                  </a:lnTo>
                  <a:lnTo>
                    <a:pt x="2666" y="76460"/>
                  </a:lnTo>
                  <a:lnTo>
                    <a:pt x="208" y="85563"/>
                  </a:lnTo>
                  <a:lnTo>
                    <a:pt x="0" y="90239"/>
                  </a:lnTo>
                  <a:lnTo>
                    <a:pt x="2730" y="95845"/>
                  </a:lnTo>
                  <a:lnTo>
                    <a:pt x="4939" y="98822"/>
                  </a:lnTo>
                  <a:lnTo>
                    <a:pt x="13039" y="102129"/>
                  </a:lnTo>
                  <a:lnTo>
                    <a:pt x="22636" y="104657"/>
                  </a:lnTo>
                  <a:lnTo>
                    <a:pt x="36106" y="110973"/>
                  </a:lnTo>
                  <a:lnTo>
                    <a:pt x="50880" y="112821"/>
                  </a:lnTo>
                  <a:lnTo>
                    <a:pt x="62385" y="110820"/>
                  </a:lnTo>
                  <a:lnTo>
                    <a:pt x="73143" y="107462"/>
                  </a:lnTo>
                  <a:lnTo>
                    <a:pt x="109951" y="100072"/>
                  </a:lnTo>
                  <a:lnTo>
                    <a:pt x="157574" y="76369"/>
                  </a:lnTo>
                  <a:lnTo>
                    <a:pt x="171284" y="666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SMARTInkShape-29"/>
            <p:cNvSpPr/>
            <p:nvPr>
              <p:custDataLst>
                <p:tags r:id="rId20"/>
              </p:custDataLst>
            </p:nvPr>
          </p:nvSpPr>
          <p:spPr>
            <a:xfrm>
              <a:off x="7497544" y="3933825"/>
              <a:ext cx="217707" cy="218907"/>
            </a:xfrm>
            <a:custGeom>
              <a:avLst/>
              <a:gdLst/>
              <a:ahLst/>
              <a:cxnLst/>
              <a:rect l="0" t="0" r="0" b="0"/>
              <a:pathLst>
                <a:path w="217707" h="218907">
                  <a:moveTo>
                    <a:pt x="27206" y="0"/>
                  </a:moveTo>
                  <a:lnTo>
                    <a:pt x="27206" y="0"/>
                  </a:lnTo>
                  <a:lnTo>
                    <a:pt x="27206" y="40704"/>
                  </a:lnTo>
                  <a:lnTo>
                    <a:pt x="24384" y="78529"/>
                  </a:lnTo>
                  <a:lnTo>
                    <a:pt x="12018" y="123073"/>
                  </a:lnTo>
                  <a:lnTo>
                    <a:pt x="7437" y="164755"/>
                  </a:lnTo>
                  <a:lnTo>
                    <a:pt x="0" y="191748"/>
                  </a:lnTo>
                  <a:lnTo>
                    <a:pt x="601" y="195566"/>
                  </a:lnTo>
                  <a:lnTo>
                    <a:pt x="8412" y="214729"/>
                  </a:lnTo>
                  <a:lnTo>
                    <a:pt x="10443" y="216178"/>
                  </a:lnTo>
                  <a:lnTo>
                    <a:pt x="15522" y="217787"/>
                  </a:lnTo>
                  <a:lnTo>
                    <a:pt x="35571" y="218906"/>
                  </a:lnTo>
                  <a:lnTo>
                    <a:pt x="78124" y="209365"/>
                  </a:lnTo>
                  <a:lnTo>
                    <a:pt x="125285" y="190304"/>
                  </a:lnTo>
                  <a:lnTo>
                    <a:pt x="169493" y="178972"/>
                  </a:lnTo>
                  <a:lnTo>
                    <a:pt x="217038" y="162212"/>
                  </a:lnTo>
                  <a:lnTo>
                    <a:pt x="217706" y="16192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SMARTInkShape-Group11"/>
          <p:cNvGrpSpPr/>
          <p:nvPr/>
        </p:nvGrpSpPr>
        <p:grpSpPr>
          <a:xfrm>
            <a:off x="8896350" y="4000500"/>
            <a:ext cx="152401" cy="285751"/>
            <a:chOff x="8896350" y="4000500"/>
            <a:chExt cx="152401" cy="285751"/>
          </a:xfrm>
        </p:grpSpPr>
        <p:sp>
          <p:nvSpPr>
            <p:cNvPr id="43" name="SMARTInkShape-30"/>
            <p:cNvSpPr/>
            <p:nvPr>
              <p:custDataLst>
                <p:tags r:id="rId13"/>
              </p:custDataLst>
            </p:nvPr>
          </p:nvSpPr>
          <p:spPr>
            <a:xfrm>
              <a:off x="8896350" y="4019550"/>
              <a:ext cx="9526" cy="266701"/>
            </a:xfrm>
            <a:custGeom>
              <a:avLst/>
              <a:gdLst/>
              <a:ahLst/>
              <a:cxnLst/>
              <a:rect l="0" t="0" r="0" b="0"/>
              <a:pathLst>
                <a:path w="9526" h="266701">
                  <a:moveTo>
                    <a:pt x="0" y="0"/>
                  </a:moveTo>
                  <a:lnTo>
                    <a:pt x="0" y="0"/>
                  </a:lnTo>
                  <a:lnTo>
                    <a:pt x="0" y="46549"/>
                  </a:lnTo>
                  <a:lnTo>
                    <a:pt x="2822" y="69178"/>
                  </a:lnTo>
                  <a:lnTo>
                    <a:pt x="8643" y="114629"/>
                  </a:lnTo>
                  <a:lnTo>
                    <a:pt x="9409" y="156912"/>
                  </a:lnTo>
                  <a:lnTo>
                    <a:pt x="9509" y="197797"/>
                  </a:lnTo>
                  <a:lnTo>
                    <a:pt x="9524" y="243134"/>
                  </a:lnTo>
                  <a:lnTo>
                    <a:pt x="9525" y="2667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SMARTInkShape-31"/>
            <p:cNvSpPr/>
            <p:nvPr>
              <p:custDataLst>
                <p:tags r:id="rId14"/>
              </p:custDataLst>
            </p:nvPr>
          </p:nvSpPr>
          <p:spPr>
            <a:xfrm>
              <a:off x="8896350" y="4000500"/>
              <a:ext cx="152401" cy="19051"/>
            </a:xfrm>
            <a:custGeom>
              <a:avLst/>
              <a:gdLst/>
              <a:ahLst/>
              <a:cxnLst/>
              <a:rect l="0" t="0" r="0" b="0"/>
              <a:pathLst>
                <a:path w="152401" h="19051">
                  <a:moveTo>
                    <a:pt x="0" y="19050"/>
                  </a:moveTo>
                  <a:lnTo>
                    <a:pt x="0" y="19050"/>
                  </a:lnTo>
                  <a:lnTo>
                    <a:pt x="8201" y="19050"/>
                  </a:lnTo>
                  <a:lnTo>
                    <a:pt x="14189" y="13994"/>
                  </a:lnTo>
                  <a:lnTo>
                    <a:pt x="22534" y="11511"/>
                  </a:lnTo>
                  <a:lnTo>
                    <a:pt x="39132" y="7291"/>
                  </a:lnTo>
                  <a:lnTo>
                    <a:pt x="57455" y="2160"/>
                  </a:lnTo>
                  <a:lnTo>
                    <a:pt x="104763" y="126"/>
                  </a:lnTo>
                  <a:lnTo>
                    <a:pt x="1524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SMARTInkShape-32"/>
            <p:cNvSpPr/>
            <p:nvPr>
              <p:custDataLst>
                <p:tags r:id="rId15"/>
              </p:custDataLst>
            </p:nvPr>
          </p:nvSpPr>
          <p:spPr>
            <a:xfrm>
              <a:off x="8896350" y="4105275"/>
              <a:ext cx="133351" cy="28576"/>
            </a:xfrm>
            <a:custGeom>
              <a:avLst/>
              <a:gdLst/>
              <a:ahLst/>
              <a:cxnLst/>
              <a:rect l="0" t="0" r="0" b="0"/>
              <a:pathLst>
                <a:path w="133351" h="28576">
                  <a:moveTo>
                    <a:pt x="0" y="28575"/>
                  </a:moveTo>
                  <a:lnTo>
                    <a:pt x="0" y="28575"/>
                  </a:lnTo>
                  <a:lnTo>
                    <a:pt x="18984" y="27517"/>
                  </a:lnTo>
                  <a:lnTo>
                    <a:pt x="60960" y="18874"/>
                  </a:lnTo>
                  <a:lnTo>
                    <a:pt x="105277" y="10965"/>
                  </a:lnTo>
                  <a:lnTo>
                    <a:pt x="118404" y="7343"/>
                  </a:lnTo>
                  <a:lnTo>
                    <a:pt x="1333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SMARTInkShape-Group12"/>
          <p:cNvGrpSpPr/>
          <p:nvPr/>
        </p:nvGrpSpPr>
        <p:grpSpPr>
          <a:xfrm>
            <a:off x="10248900" y="4086225"/>
            <a:ext cx="742951" cy="281224"/>
            <a:chOff x="10248900" y="4086225"/>
            <a:chExt cx="742951" cy="281224"/>
          </a:xfrm>
        </p:grpSpPr>
        <p:sp>
          <p:nvSpPr>
            <p:cNvPr id="47" name="SMARTInkShape-33"/>
            <p:cNvSpPr/>
            <p:nvPr>
              <p:custDataLst>
                <p:tags r:id="rId8"/>
              </p:custDataLst>
            </p:nvPr>
          </p:nvSpPr>
          <p:spPr>
            <a:xfrm>
              <a:off x="10267950" y="4114800"/>
              <a:ext cx="180976" cy="252649"/>
            </a:xfrm>
            <a:custGeom>
              <a:avLst/>
              <a:gdLst/>
              <a:ahLst/>
              <a:cxnLst/>
              <a:rect l="0" t="0" r="0" b="0"/>
              <a:pathLst>
                <a:path w="180976" h="252649">
                  <a:moveTo>
                    <a:pt x="0" y="0"/>
                  </a:moveTo>
                  <a:lnTo>
                    <a:pt x="0" y="0"/>
                  </a:lnTo>
                  <a:lnTo>
                    <a:pt x="1058" y="42562"/>
                  </a:lnTo>
                  <a:lnTo>
                    <a:pt x="8202" y="78251"/>
                  </a:lnTo>
                  <a:lnTo>
                    <a:pt x="9351" y="124096"/>
                  </a:lnTo>
                  <a:lnTo>
                    <a:pt x="9502" y="164940"/>
                  </a:lnTo>
                  <a:lnTo>
                    <a:pt x="9523" y="211735"/>
                  </a:lnTo>
                  <a:lnTo>
                    <a:pt x="9525" y="252648"/>
                  </a:lnTo>
                  <a:lnTo>
                    <a:pt x="9525" y="212079"/>
                  </a:lnTo>
                  <a:lnTo>
                    <a:pt x="9525" y="167707"/>
                  </a:lnTo>
                  <a:lnTo>
                    <a:pt x="14582" y="124967"/>
                  </a:lnTo>
                  <a:lnTo>
                    <a:pt x="18462" y="79173"/>
                  </a:lnTo>
                  <a:lnTo>
                    <a:pt x="20031" y="51388"/>
                  </a:lnTo>
                  <a:lnTo>
                    <a:pt x="28180" y="21388"/>
                  </a:lnTo>
                  <a:lnTo>
                    <a:pt x="36740" y="11054"/>
                  </a:lnTo>
                  <a:lnTo>
                    <a:pt x="40318" y="10205"/>
                  </a:lnTo>
                  <a:lnTo>
                    <a:pt x="83634" y="9526"/>
                  </a:lnTo>
                  <a:lnTo>
                    <a:pt x="99687" y="10584"/>
                  </a:lnTo>
                  <a:lnTo>
                    <a:pt x="130090" y="18167"/>
                  </a:lnTo>
                  <a:lnTo>
                    <a:pt x="180975" y="1905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SMARTInkShape-34"/>
            <p:cNvSpPr/>
            <p:nvPr>
              <p:custDataLst>
                <p:tags r:id="rId9"/>
              </p:custDataLst>
            </p:nvPr>
          </p:nvSpPr>
          <p:spPr>
            <a:xfrm>
              <a:off x="10248900" y="4210050"/>
              <a:ext cx="161926" cy="19051"/>
            </a:xfrm>
            <a:custGeom>
              <a:avLst/>
              <a:gdLst/>
              <a:ahLst/>
              <a:cxnLst/>
              <a:rect l="0" t="0" r="0" b="0"/>
              <a:pathLst>
                <a:path w="161926" h="19051">
                  <a:moveTo>
                    <a:pt x="0" y="19050"/>
                  </a:moveTo>
                  <a:lnTo>
                    <a:pt x="0" y="19050"/>
                  </a:lnTo>
                  <a:lnTo>
                    <a:pt x="36454" y="17992"/>
                  </a:lnTo>
                  <a:lnTo>
                    <a:pt x="79871" y="9349"/>
                  </a:lnTo>
                  <a:lnTo>
                    <a:pt x="126068" y="960"/>
                  </a:lnTo>
                  <a:lnTo>
                    <a:pt x="16192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SMARTInkShape-35"/>
            <p:cNvSpPr/>
            <p:nvPr>
              <p:custDataLst>
                <p:tags r:id="rId10"/>
              </p:custDataLst>
            </p:nvPr>
          </p:nvSpPr>
          <p:spPr>
            <a:xfrm>
              <a:off x="10248900" y="4295775"/>
              <a:ext cx="171451" cy="19051"/>
            </a:xfrm>
            <a:custGeom>
              <a:avLst/>
              <a:gdLst/>
              <a:ahLst/>
              <a:cxnLst/>
              <a:rect l="0" t="0" r="0" b="0"/>
              <a:pathLst>
                <a:path w="171451" h="19051">
                  <a:moveTo>
                    <a:pt x="0" y="19050"/>
                  </a:moveTo>
                  <a:lnTo>
                    <a:pt x="0" y="19050"/>
                  </a:lnTo>
                  <a:lnTo>
                    <a:pt x="10113" y="19050"/>
                  </a:lnTo>
                  <a:lnTo>
                    <a:pt x="17900" y="16228"/>
                  </a:lnTo>
                  <a:lnTo>
                    <a:pt x="21458" y="13994"/>
                  </a:lnTo>
                  <a:lnTo>
                    <a:pt x="49983" y="10408"/>
                  </a:lnTo>
                  <a:lnTo>
                    <a:pt x="90504" y="9641"/>
                  </a:lnTo>
                  <a:lnTo>
                    <a:pt x="136803" y="2001"/>
                  </a:lnTo>
                  <a:lnTo>
                    <a:pt x="17145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SMARTInkShape-36"/>
            <p:cNvSpPr/>
            <p:nvPr>
              <p:custDataLst>
                <p:tags r:id="rId11"/>
              </p:custDataLst>
            </p:nvPr>
          </p:nvSpPr>
          <p:spPr>
            <a:xfrm>
              <a:off x="10498475" y="4095750"/>
              <a:ext cx="179051" cy="142741"/>
            </a:xfrm>
            <a:custGeom>
              <a:avLst/>
              <a:gdLst/>
              <a:ahLst/>
              <a:cxnLst/>
              <a:rect l="0" t="0" r="0" b="0"/>
              <a:pathLst>
                <a:path w="179051" h="142741">
                  <a:moveTo>
                    <a:pt x="74275" y="0"/>
                  </a:moveTo>
                  <a:lnTo>
                    <a:pt x="74275" y="0"/>
                  </a:lnTo>
                  <a:lnTo>
                    <a:pt x="74275" y="41757"/>
                  </a:lnTo>
                  <a:lnTo>
                    <a:pt x="74275" y="85754"/>
                  </a:lnTo>
                  <a:lnTo>
                    <a:pt x="75333" y="98437"/>
                  </a:lnTo>
                  <a:lnTo>
                    <a:pt x="82477" y="125120"/>
                  </a:lnTo>
                  <a:lnTo>
                    <a:pt x="83975" y="127864"/>
                  </a:lnTo>
                  <a:lnTo>
                    <a:pt x="86034" y="129692"/>
                  </a:lnTo>
                  <a:lnTo>
                    <a:pt x="88463" y="130911"/>
                  </a:lnTo>
                  <a:lnTo>
                    <a:pt x="90085" y="132783"/>
                  </a:lnTo>
                  <a:lnTo>
                    <a:pt x="93288" y="142740"/>
                  </a:lnTo>
                  <a:lnTo>
                    <a:pt x="92266" y="101116"/>
                  </a:lnTo>
                  <a:lnTo>
                    <a:pt x="75991" y="60894"/>
                  </a:lnTo>
                  <a:lnTo>
                    <a:pt x="69726" y="53203"/>
                  </a:lnTo>
                  <a:lnTo>
                    <a:pt x="65951" y="52402"/>
                  </a:lnTo>
                  <a:lnTo>
                    <a:pt x="56112" y="54334"/>
                  </a:lnTo>
                  <a:lnTo>
                    <a:pt x="33606" y="64198"/>
                  </a:lnTo>
                  <a:lnTo>
                    <a:pt x="4572" y="88927"/>
                  </a:lnTo>
                  <a:lnTo>
                    <a:pt x="963" y="98084"/>
                  </a:lnTo>
                  <a:lnTo>
                    <a:pt x="0" y="103490"/>
                  </a:lnTo>
                  <a:lnTo>
                    <a:pt x="1754" y="112318"/>
                  </a:lnTo>
                  <a:lnTo>
                    <a:pt x="8691" y="123237"/>
                  </a:lnTo>
                  <a:lnTo>
                    <a:pt x="11502" y="126608"/>
                  </a:lnTo>
                  <a:lnTo>
                    <a:pt x="20271" y="130354"/>
                  </a:lnTo>
                  <a:lnTo>
                    <a:pt x="61759" y="133175"/>
                  </a:lnTo>
                  <a:lnTo>
                    <a:pt x="96171" y="130505"/>
                  </a:lnTo>
                  <a:lnTo>
                    <a:pt x="140364" y="121589"/>
                  </a:lnTo>
                  <a:lnTo>
                    <a:pt x="161178" y="115740"/>
                  </a:lnTo>
                  <a:lnTo>
                    <a:pt x="179050" y="11430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SMARTInkShape-37"/>
            <p:cNvSpPr/>
            <p:nvPr>
              <p:custDataLst>
                <p:tags r:id="rId12"/>
              </p:custDataLst>
            </p:nvPr>
          </p:nvSpPr>
          <p:spPr>
            <a:xfrm>
              <a:off x="10763250" y="4086225"/>
              <a:ext cx="228601" cy="237554"/>
            </a:xfrm>
            <a:custGeom>
              <a:avLst/>
              <a:gdLst/>
              <a:ahLst/>
              <a:cxnLst/>
              <a:rect l="0" t="0" r="0" b="0"/>
              <a:pathLst>
                <a:path w="228601" h="237554">
                  <a:moveTo>
                    <a:pt x="0" y="0"/>
                  </a:moveTo>
                  <a:lnTo>
                    <a:pt x="0" y="0"/>
                  </a:lnTo>
                  <a:lnTo>
                    <a:pt x="0" y="46549"/>
                  </a:lnTo>
                  <a:lnTo>
                    <a:pt x="0" y="86837"/>
                  </a:lnTo>
                  <a:lnTo>
                    <a:pt x="0" y="133497"/>
                  </a:lnTo>
                  <a:lnTo>
                    <a:pt x="0" y="177255"/>
                  </a:lnTo>
                  <a:lnTo>
                    <a:pt x="0" y="210796"/>
                  </a:lnTo>
                  <a:lnTo>
                    <a:pt x="2823" y="218218"/>
                  </a:lnTo>
                  <a:lnTo>
                    <a:pt x="5057" y="221678"/>
                  </a:lnTo>
                  <a:lnTo>
                    <a:pt x="18314" y="231606"/>
                  </a:lnTo>
                  <a:lnTo>
                    <a:pt x="30591" y="236193"/>
                  </a:lnTo>
                  <a:lnTo>
                    <a:pt x="51045" y="237553"/>
                  </a:lnTo>
                  <a:lnTo>
                    <a:pt x="96875" y="229874"/>
                  </a:lnTo>
                  <a:lnTo>
                    <a:pt x="143089" y="225946"/>
                  </a:lnTo>
                  <a:lnTo>
                    <a:pt x="189683" y="219678"/>
                  </a:lnTo>
                  <a:lnTo>
                    <a:pt x="228600" y="2190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3" name="SMARTInkShape-38"/>
          <p:cNvSpPr/>
          <p:nvPr>
            <p:custDataLst>
              <p:tags r:id="rId2"/>
            </p:custDataLst>
          </p:nvPr>
        </p:nvSpPr>
        <p:spPr>
          <a:xfrm>
            <a:off x="3457589" y="5581650"/>
            <a:ext cx="180962" cy="266668"/>
          </a:xfrm>
          <a:custGeom>
            <a:avLst/>
            <a:gdLst/>
            <a:ahLst/>
            <a:cxnLst/>
            <a:rect l="0" t="0" r="0" b="0"/>
            <a:pathLst>
              <a:path w="180962" h="266668">
                <a:moveTo>
                  <a:pt x="66661" y="0"/>
                </a:moveTo>
                <a:lnTo>
                  <a:pt x="66661" y="0"/>
                </a:lnTo>
                <a:lnTo>
                  <a:pt x="61605" y="5057"/>
                </a:lnTo>
                <a:lnTo>
                  <a:pt x="59122" y="10361"/>
                </a:lnTo>
                <a:lnTo>
                  <a:pt x="45429" y="57419"/>
                </a:lnTo>
                <a:lnTo>
                  <a:pt x="41349" y="71028"/>
                </a:lnTo>
                <a:lnTo>
                  <a:pt x="36936" y="95481"/>
                </a:lnTo>
                <a:lnTo>
                  <a:pt x="23199" y="123244"/>
                </a:lnTo>
                <a:lnTo>
                  <a:pt x="9040" y="169413"/>
                </a:lnTo>
                <a:lnTo>
                  <a:pt x="2669" y="189897"/>
                </a:lnTo>
                <a:lnTo>
                  <a:pt x="56" y="237273"/>
                </a:lnTo>
                <a:lnTo>
                  <a:pt x="0" y="250657"/>
                </a:lnTo>
                <a:lnTo>
                  <a:pt x="2815" y="257100"/>
                </a:lnTo>
                <a:lnTo>
                  <a:pt x="5047" y="260300"/>
                </a:lnTo>
                <a:lnTo>
                  <a:pt x="10349" y="263856"/>
                </a:lnTo>
                <a:lnTo>
                  <a:pt x="19284" y="265857"/>
                </a:lnTo>
                <a:lnTo>
                  <a:pt x="60692" y="266667"/>
                </a:lnTo>
                <a:lnTo>
                  <a:pt x="79474" y="265632"/>
                </a:lnTo>
                <a:lnTo>
                  <a:pt x="117471" y="258057"/>
                </a:lnTo>
                <a:lnTo>
                  <a:pt x="144156" y="257291"/>
                </a:lnTo>
                <a:lnTo>
                  <a:pt x="151550" y="254405"/>
                </a:lnTo>
                <a:lnTo>
                  <a:pt x="158365" y="250652"/>
                </a:lnTo>
                <a:lnTo>
                  <a:pt x="171363" y="248243"/>
                </a:lnTo>
                <a:lnTo>
                  <a:pt x="180961" y="247650"/>
                </a:lnTo>
              </a:path>
            </a:pathLst>
          </a:cu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" name="SMARTInkShape-Group14"/>
          <p:cNvGrpSpPr/>
          <p:nvPr/>
        </p:nvGrpSpPr>
        <p:grpSpPr>
          <a:xfrm>
            <a:off x="6448425" y="5800857"/>
            <a:ext cx="238126" cy="281090"/>
            <a:chOff x="6448425" y="5800857"/>
            <a:chExt cx="238126" cy="281090"/>
          </a:xfrm>
        </p:grpSpPr>
        <p:sp>
          <p:nvSpPr>
            <p:cNvPr id="54" name="SMARTInkShape-39"/>
            <p:cNvSpPr/>
            <p:nvPr>
              <p:custDataLst>
                <p:tags r:id="rId5"/>
              </p:custDataLst>
            </p:nvPr>
          </p:nvSpPr>
          <p:spPr>
            <a:xfrm>
              <a:off x="6448425" y="5800857"/>
              <a:ext cx="190501" cy="281090"/>
            </a:xfrm>
            <a:custGeom>
              <a:avLst/>
              <a:gdLst/>
              <a:ahLst/>
              <a:cxnLst/>
              <a:rect l="0" t="0" r="0" b="0"/>
              <a:pathLst>
                <a:path w="190501" h="281090">
                  <a:moveTo>
                    <a:pt x="28575" y="37968"/>
                  </a:moveTo>
                  <a:lnTo>
                    <a:pt x="28575" y="37968"/>
                  </a:lnTo>
                  <a:lnTo>
                    <a:pt x="28575" y="79880"/>
                  </a:lnTo>
                  <a:lnTo>
                    <a:pt x="28575" y="125352"/>
                  </a:lnTo>
                  <a:lnTo>
                    <a:pt x="25753" y="171537"/>
                  </a:lnTo>
                  <a:lnTo>
                    <a:pt x="18874" y="217914"/>
                  </a:lnTo>
                  <a:lnTo>
                    <a:pt x="7343" y="263500"/>
                  </a:lnTo>
                  <a:lnTo>
                    <a:pt x="1450" y="273606"/>
                  </a:lnTo>
                  <a:lnTo>
                    <a:pt x="287" y="281089"/>
                  </a:lnTo>
                  <a:lnTo>
                    <a:pt x="3" y="235465"/>
                  </a:lnTo>
                  <a:lnTo>
                    <a:pt x="1" y="190035"/>
                  </a:lnTo>
                  <a:lnTo>
                    <a:pt x="0" y="143758"/>
                  </a:lnTo>
                  <a:lnTo>
                    <a:pt x="0" y="103314"/>
                  </a:lnTo>
                  <a:lnTo>
                    <a:pt x="0" y="60633"/>
                  </a:lnTo>
                  <a:lnTo>
                    <a:pt x="1059" y="35939"/>
                  </a:lnTo>
                  <a:lnTo>
                    <a:pt x="9701" y="14006"/>
                  </a:lnTo>
                  <a:lnTo>
                    <a:pt x="11759" y="12468"/>
                  </a:lnTo>
                  <a:lnTo>
                    <a:pt x="14189" y="11443"/>
                  </a:lnTo>
                  <a:lnTo>
                    <a:pt x="15810" y="9702"/>
                  </a:lnTo>
                  <a:lnTo>
                    <a:pt x="17610" y="4944"/>
                  </a:lnTo>
                  <a:lnTo>
                    <a:pt x="19148" y="3252"/>
                  </a:lnTo>
                  <a:lnTo>
                    <a:pt x="27125" y="314"/>
                  </a:lnTo>
                  <a:lnTo>
                    <a:pt x="33202" y="0"/>
                  </a:lnTo>
                  <a:lnTo>
                    <a:pt x="38745" y="2749"/>
                  </a:lnTo>
                  <a:lnTo>
                    <a:pt x="41706" y="4964"/>
                  </a:lnTo>
                  <a:lnTo>
                    <a:pt x="50638" y="7425"/>
                  </a:lnTo>
                  <a:lnTo>
                    <a:pt x="95917" y="9342"/>
                  </a:lnTo>
                  <a:lnTo>
                    <a:pt x="107188" y="10429"/>
                  </a:lnTo>
                  <a:lnTo>
                    <a:pt x="115725" y="14439"/>
                  </a:lnTo>
                  <a:lnTo>
                    <a:pt x="120542" y="14874"/>
                  </a:lnTo>
                  <a:lnTo>
                    <a:pt x="168159" y="9577"/>
                  </a:lnTo>
                  <a:lnTo>
                    <a:pt x="190500" y="9393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SMARTInkShape-40"/>
            <p:cNvSpPr/>
            <p:nvPr>
              <p:custDataLst>
                <p:tags r:id="rId6"/>
              </p:custDataLst>
            </p:nvPr>
          </p:nvSpPr>
          <p:spPr>
            <a:xfrm>
              <a:off x="6467475" y="5943600"/>
              <a:ext cx="190501" cy="1"/>
            </a:xfrm>
            <a:custGeom>
              <a:avLst/>
              <a:gdLst/>
              <a:ahLst/>
              <a:cxnLst/>
              <a:rect l="0" t="0" r="0" b="0"/>
              <a:pathLst>
                <a:path w="190501" h="1">
                  <a:moveTo>
                    <a:pt x="0" y="0"/>
                  </a:moveTo>
                  <a:lnTo>
                    <a:pt x="0" y="0"/>
                  </a:lnTo>
                  <a:lnTo>
                    <a:pt x="41757" y="0"/>
                  </a:lnTo>
                  <a:lnTo>
                    <a:pt x="85754" y="0"/>
                  </a:lnTo>
                  <a:lnTo>
                    <a:pt x="131367" y="0"/>
                  </a:lnTo>
                  <a:lnTo>
                    <a:pt x="178690" y="0"/>
                  </a:lnTo>
                  <a:lnTo>
                    <a:pt x="190500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SMARTInkShape-41"/>
            <p:cNvSpPr/>
            <p:nvPr>
              <p:custDataLst>
                <p:tags r:id="rId7"/>
              </p:custDataLst>
            </p:nvPr>
          </p:nvSpPr>
          <p:spPr>
            <a:xfrm>
              <a:off x="6467475" y="6048375"/>
              <a:ext cx="219076" cy="24538"/>
            </a:xfrm>
            <a:custGeom>
              <a:avLst/>
              <a:gdLst/>
              <a:ahLst/>
              <a:cxnLst/>
              <a:rect l="0" t="0" r="0" b="0"/>
              <a:pathLst>
                <a:path w="219076" h="24538">
                  <a:moveTo>
                    <a:pt x="0" y="19050"/>
                  </a:moveTo>
                  <a:lnTo>
                    <a:pt x="0" y="19050"/>
                  </a:lnTo>
                  <a:lnTo>
                    <a:pt x="5057" y="24107"/>
                  </a:lnTo>
                  <a:lnTo>
                    <a:pt x="8663" y="24537"/>
                  </a:lnTo>
                  <a:lnTo>
                    <a:pt x="54189" y="19326"/>
                  </a:lnTo>
                  <a:lnTo>
                    <a:pt x="88575" y="16264"/>
                  </a:lnTo>
                  <a:lnTo>
                    <a:pt x="132764" y="10117"/>
                  </a:lnTo>
                  <a:lnTo>
                    <a:pt x="178937" y="9577"/>
                  </a:lnTo>
                  <a:lnTo>
                    <a:pt x="203847" y="9528"/>
                  </a:lnTo>
                  <a:lnTo>
                    <a:pt x="209838" y="6704"/>
                  </a:lnTo>
                  <a:lnTo>
                    <a:pt x="219075" y="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0" name="SMARTInkShape-Group15"/>
          <p:cNvGrpSpPr/>
          <p:nvPr/>
        </p:nvGrpSpPr>
        <p:grpSpPr>
          <a:xfrm>
            <a:off x="8210550" y="6038855"/>
            <a:ext cx="209551" cy="293326"/>
            <a:chOff x="8210550" y="6038855"/>
            <a:chExt cx="209551" cy="293326"/>
          </a:xfrm>
        </p:grpSpPr>
        <p:sp>
          <p:nvSpPr>
            <p:cNvPr id="58" name="SMARTInkShape-42"/>
            <p:cNvSpPr/>
            <p:nvPr>
              <p:custDataLst>
                <p:tags r:id="rId3"/>
              </p:custDataLst>
            </p:nvPr>
          </p:nvSpPr>
          <p:spPr>
            <a:xfrm>
              <a:off x="8239136" y="6038855"/>
              <a:ext cx="180965" cy="293326"/>
            </a:xfrm>
            <a:custGeom>
              <a:avLst/>
              <a:gdLst/>
              <a:ahLst/>
              <a:cxnLst/>
              <a:rect l="0" t="0" r="0" b="0"/>
              <a:pathLst>
                <a:path w="180965" h="293326">
                  <a:moveTo>
                    <a:pt x="28564" y="38095"/>
                  </a:moveTo>
                  <a:lnTo>
                    <a:pt x="28564" y="38095"/>
                  </a:lnTo>
                  <a:lnTo>
                    <a:pt x="28564" y="33039"/>
                  </a:lnTo>
                  <a:lnTo>
                    <a:pt x="29623" y="31549"/>
                  </a:lnTo>
                  <a:lnTo>
                    <a:pt x="31386" y="30556"/>
                  </a:lnTo>
                  <a:lnTo>
                    <a:pt x="36765" y="28962"/>
                  </a:lnTo>
                  <a:lnTo>
                    <a:pt x="37207" y="29890"/>
                  </a:lnTo>
                  <a:lnTo>
                    <a:pt x="38078" y="64497"/>
                  </a:lnTo>
                  <a:lnTo>
                    <a:pt x="27726" y="105738"/>
                  </a:lnTo>
                  <a:lnTo>
                    <a:pt x="20755" y="143061"/>
                  </a:lnTo>
                  <a:lnTo>
                    <a:pt x="16442" y="190521"/>
                  </a:lnTo>
                  <a:lnTo>
                    <a:pt x="9368" y="237065"/>
                  </a:lnTo>
                  <a:lnTo>
                    <a:pt x="274" y="282088"/>
                  </a:lnTo>
                  <a:lnTo>
                    <a:pt x="27" y="293325"/>
                  </a:lnTo>
                  <a:lnTo>
                    <a:pt x="0" y="289637"/>
                  </a:lnTo>
                  <a:lnTo>
                    <a:pt x="9691" y="244816"/>
                  </a:lnTo>
                  <a:lnTo>
                    <a:pt x="16879" y="201656"/>
                  </a:lnTo>
                  <a:lnTo>
                    <a:pt x="18613" y="157187"/>
                  </a:lnTo>
                  <a:lnTo>
                    <a:pt x="18955" y="116300"/>
                  </a:lnTo>
                  <a:lnTo>
                    <a:pt x="19028" y="74996"/>
                  </a:lnTo>
                  <a:lnTo>
                    <a:pt x="19038" y="31005"/>
                  </a:lnTo>
                  <a:lnTo>
                    <a:pt x="19039" y="11544"/>
                  </a:lnTo>
                  <a:lnTo>
                    <a:pt x="24096" y="5063"/>
                  </a:lnTo>
                  <a:lnTo>
                    <a:pt x="29400" y="2248"/>
                  </a:lnTo>
                  <a:lnTo>
                    <a:pt x="40148" y="193"/>
                  </a:lnTo>
                  <a:lnTo>
                    <a:pt x="86015" y="0"/>
                  </a:lnTo>
                  <a:lnTo>
                    <a:pt x="117504" y="1054"/>
                  </a:lnTo>
                  <a:lnTo>
                    <a:pt x="163209" y="9128"/>
                  </a:lnTo>
                  <a:lnTo>
                    <a:pt x="180964" y="9520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SMARTInkShape-43"/>
            <p:cNvSpPr/>
            <p:nvPr>
              <p:custDataLst>
                <p:tags r:id="rId4"/>
              </p:custDataLst>
            </p:nvPr>
          </p:nvSpPr>
          <p:spPr>
            <a:xfrm>
              <a:off x="8210550" y="6105525"/>
              <a:ext cx="152401" cy="28576"/>
            </a:xfrm>
            <a:custGeom>
              <a:avLst/>
              <a:gdLst/>
              <a:ahLst/>
              <a:cxnLst/>
              <a:rect l="0" t="0" r="0" b="0"/>
              <a:pathLst>
                <a:path w="152401" h="28576">
                  <a:moveTo>
                    <a:pt x="0" y="0"/>
                  </a:moveTo>
                  <a:lnTo>
                    <a:pt x="0" y="0"/>
                  </a:lnTo>
                  <a:lnTo>
                    <a:pt x="5057" y="0"/>
                  </a:lnTo>
                  <a:lnTo>
                    <a:pt x="10361" y="2822"/>
                  </a:lnTo>
                  <a:lnTo>
                    <a:pt x="13257" y="5057"/>
                  </a:lnTo>
                  <a:lnTo>
                    <a:pt x="22120" y="7539"/>
                  </a:lnTo>
                  <a:lnTo>
                    <a:pt x="39010" y="11759"/>
                  </a:lnTo>
                  <a:lnTo>
                    <a:pt x="52263" y="15810"/>
                  </a:lnTo>
                  <a:lnTo>
                    <a:pt x="95861" y="18623"/>
                  </a:lnTo>
                  <a:lnTo>
                    <a:pt x="139196" y="27213"/>
                  </a:lnTo>
                  <a:lnTo>
                    <a:pt x="152400" y="28575"/>
                  </a:lnTo>
                </a:path>
              </a:pathLst>
            </a:cu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42830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three classes of levers depending on where the </a:t>
            </a:r>
            <a:r>
              <a:rPr lang="en-US" b="1" u="sng" dirty="0" smtClean="0"/>
              <a:t>FULCRUM, EFFORT and LOAD are</a:t>
            </a:r>
            <a:r>
              <a:rPr lang="en-US" dirty="0" smtClean="0"/>
              <a:t> </a:t>
            </a:r>
            <a:r>
              <a:rPr lang="en-US" u="sng" dirty="0" smtClean="0"/>
              <a:t>located on the lever or which of these positions located in the CENTER</a:t>
            </a:r>
            <a:r>
              <a:rPr lang="en-US" dirty="0" smtClean="0"/>
              <a:t>…. Think, </a:t>
            </a:r>
            <a:r>
              <a:rPr lang="en-US" sz="4000" b="1" u="sng" dirty="0" smtClean="0"/>
              <a:t>FLE</a:t>
            </a:r>
          </a:p>
          <a:p>
            <a:endParaRPr lang="en-US" b="1" u="sng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atin typeface="+mn-lt"/>
              </a:rPr>
              <a:t>The Three Classes of Levers</a:t>
            </a:r>
            <a:endParaRPr lang="en-US" sz="5400" b="1" dirty="0">
              <a:latin typeface="+mn-l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348331"/>
              </p:ext>
            </p:extLst>
          </p:nvPr>
        </p:nvGraphicFramePr>
        <p:xfrm>
          <a:off x="1838817" y="3369137"/>
          <a:ext cx="8127999" cy="2225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1809833315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16192097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110056767"/>
                    </a:ext>
                  </a:extLst>
                </a:gridCol>
              </a:tblGrid>
              <a:tr h="55892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1</a:t>
                      </a:r>
                      <a:r>
                        <a:rPr lang="en-US" sz="3200" baseline="30000" dirty="0" smtClean="0"/>
                        <a:t>st</a:t>
                      </a:r>
                      <a:r>
                        <a:rPr lang="en-US" sz="3200" baseline="0" dirty="0" smtClean="0"/>
                        <a:t> Class Lever 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2</a:t>
                      </a:r>
                      <a:r>
                        <a:rPr lang="en-US" sz="3200" baseline="30000" dirty="0" smtClean="0"/>
                        <a:t>nd</a:t>
                      </a:r>
                      <a:r>
                        <a:rPr lang="en-US" sz="3200" dirty="0" smtClean="0"/>
                        <a:t> Class Lever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3</a:t>
                      </a:r>
                      <a:r>
                        <a:rPr lang="en-US" sz="3200" baseline="30000" dirty="0" smtClean="0"/>
                        <a:t>rd</a:t>
                      </a:r>
                      <a:r>
                        <a:rPr lang="en-US" sz="3200" dirty="0" smtClean="0"/>
                        <a:t> Class Lever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5038439"/>
                  </a:ext>
                </a:extLst>
              </a:tr>
              <a:tr h="162919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 smtClean="0"/>
                        <a:t>FULCRUM</a:t>
                      </a:r>
                      <a:r>
                        <a:rPr lang="en-US" sz="2800" baseline="0" dirty="0" smtClean="0"/>
                        <a:t> is located in the center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/>
                        <a:t>LOAD</a:t>
                      </a:r>
                      <a:r>
                        <a:rPr lang="en-US" sz="2800" baseline="0" dirty="0" smtClean="0"/>
                        <a:t> is located in the center</a:t>
                      </a:r>
                      <a:endParaRPr lang="en-US" sz="2800" dirty="0" smtClean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1" dirty="0" smtClean="0"/>
                        <a:t>EFFORT</a:t>
                      </a:r>
                      <a:r>
                        <a:rPr lang="en-US" sz="2800" baseline="0" dirty="0" smtClean="0"/>
                        <a:t> is located in the center</a:t>
                      </a:r>
                      <a:endParaRPr lang="en-US" sz="2800" dirty="0" smtClean="0"/>
                    </a:p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13338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828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574872" y="811201"/>
            <a:ext cx="5010150" cy="2590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latin typeface="+mn-lt"/>
              </a:rPr>
              <a:t>Identify the Lever Class</a:t>
            </a:r>
            <a:endParaRPr lang="en-US" sz="5400" b="1" dirty="0">
              <a:latin typeface="+mn-lt"/>
            </a:endParaRPr>
          </a:p>
        </p:txBody>
      </p:sp>
      <p:sp>
        <p:nvSpPr>
          <p:cNvPr id="5" name="AutoShape 4" descr="Image result for lever fulcrum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3371850" y="5195866"/>
            <a:ext cx="5448300" cy="16954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269710" y="1911842"/>
            <a:ext cx="2980318" cy="2980318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24" name="Ink 23"/>
              <p14:cNvContentPartPr/>
              <p14:nvPr/>
            </p14:nvContentPartPr>
            <p14:xfrm>
              <a:off x="2009216" y="1622697"/>
              <a:ext cx="1700280" cy="1211040"/>
            </p14:xfrm>
          </p:contentPart>
        </mc:Choice>
        <mc:Fallback xmlns="">
          <p:pic>
            <p:nvPicPr>
              <p:cNvPr id="24" name="Ink 23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1971056" y="1584537"/>
                <a:ext cx="1776600" cy="128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29" name="Ink 28"/>
              <p14:cNvContentPartPr/>
              <p14:nvPr/>
            </p14:nvContentPartPr>
            <p14:xfrm>
              <a:off x="2768816" y="3670377"/>
              <a:ext cx="1507320" cy="2679120"/>
            </p14:xfrm>
          </p:contentPart>
        </mc:Choice>
        <mc:Fallback xmlns="">
          <p:pic>
            <p:nvPicPr>
              <p:cNvPr id="29" name="Ink 28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2730656" y="3632217"/>
                <a:ext cx="1583640" cy="2755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64" name="Ink 63"/>
              <p14:cNvContentPartPr/>
              <p14:nvPr/>
            </p14:nvContentPartPr>
            <p14:xfrm>
              <a:off x="6271976" y="3236541"/>
              <a:ext cx="5480416" cy="3190356"/>
            </p14:xfrm>
          </p:contentPart>
        </mc:Choice>
        <mc:Fallback xmlns="">
          <p:pic>
            <p:nvPicPr>
              <p:cNvPr id="64" name="Ink 63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233815" y="3198381"/>
                <a:ext cx="5556738" cy="3266677"/>
              </a:xfrm>
              <a:prstGeom prst="rect">
                <a:avLst/>
              </a:prstGeom>
            </p:spPr>
          </p:pic>
        </mc:Fallback>
      </mc:AlternateContent>
      <p:grpSp>
        <p:nvGrpSpPr>
          <p:cNvPr id="11" name="SMARTInkShape-Group16"/>
          <p:cNvGrpSpPr/>
          <p:nvPr/>
        </p:nvGrpSpPr>
        <p:grpSpPr>
          <a:xfrm>
            <a:off x="6792494" y="4678406"/>
            <a:ext cx="1455313" cy="1245795"/>
            <a:chOff x="6792494" y="4678406"/>
            <a:chExt cx="1455313" cy="1245795"/>
          </a:xfrm>
        </p:grpSpPr>
        <p:sp>
          <p:nvSpPr>
            <p:cNvPr id="3" name="SMARTInkShape-44"/>
            <p:cNvSpPr/>
            <p:nvPr>
              <p:custDataLst>
                <p:tags r:id="rId9"/>
              </p:custDataLst>
            </p:nvPr>
          </p:nvSpPr>
          <p:spPr>
            <a:xfrm>
              <a:off x="6792494" y="4678406"/>
              <a:ext cx="1455313" cy="1245795"/>
            </a:xfrm>
            <a:custGeom>
              <a:avLst/>
              <a:gdLst/>
              <a:ahLst/>
              <a:cxnLst/>
              <a:rect l="0" t="0" r="0" b="0"/>
              <a:pathLst>
                <a:path w="1455313" h="1245795">
                  <a:moveTo>
                    <a:pt x="1418056" y="407944"/>
                  </a:moveTo>
                  <a:lnTo>
                    <a:pt x="1418056" y="407944"/>
                  </a:lnTo>
                  <a:lnTo>
                    <a:pt x="1418056" y="362887"/>
                  </a:lnTo>
                  <a:lnTo>
                    <a:pt x="1416998" y="331429"/>
                  </a:lnTo>
                  <a:lnTo>
                    <a:pt x="1404799" y="292139"/>
                  </a:lnTo>
                  <a:lnTo>
                    <a:pt x="1379047" y="245821"/>
                  </a:lnTo>
                  <a:lnTo>
                    <a:pt x="1345970" y="203856"/>
                  </a:lnTo>
                  <a:lnTo>
                    <a:pt x="1302060" y="161687"/>
                  </a:lnTo>
                  <a:lnTo>
                    <a:pt x="1257677" y="127525"/>
                  </a:lnTo>
                  <a:lnTo>
                    <a:pt x="1217902" y="101901"/>
                  </a:lnTo>
                  <a:lnTo>
                    <a:pt x="1172602" y="79257"/>
                  </a:lnTo>
                  <a:lnTo>
                    <a:pt x="1138574" y="62894"/>
                  </a:lnTo>
                  <a:lnTo>
                    <a:pt x="1103342" y="47155"/>
                  </a:lnTo>
                  <a:lnTo>
                    <a:pt x="1070044" y="36633"/>
                  </a:lnTo>
                  <a:lnTo>
                    <a:pt x="1034785" y="25606"/>
                  </a:lnTo>
                  <a:lnTo>
                    <a:pt x="996888" y="15766"/>
                  </a:lnTo>
                  <a:lnTo>
                    <a:pt x="955351" y="11393"/>
                  </a:lnTo>
                  <a:lnTo>
                    <a:pt x="912195" y="6627"/>
                  </a:lnTo>
                  <a:lnTo>
                    <a:pt x="868321" y="2039"/>
                  </a:lnTo>
                  <a:lnTo>
                    <a:pt x="824126" y="0"/>
                  </a:lnTo>
                  <a:lnTo>
                    <a:pt x="782613" y="1916"/>
                  </a:lnTo>
                  <a:lnTo>
                    <a:pt x="740878" y="6296"/>
                  </a:lnTo>
                  <a:lnTo>
                    <a:pt x="694108" y="11770"/>
                  </a:lnTo>
                  <a:lnTo>
                    <a:pt x="650743" y="20553"/>
                  </a:lnTo>
                  <a:lnTo>
                    <a:pt x="609244" y="31512"/>
                  </a:lnTo>
                  <a:lnTo>
                    <a:pt x="566106" y="43438"/>
                  </a:lnTo>
                  <a:lnTo>
                    <a:pt x="522239" y="58616"/>
                  </a:lnTo>
                  <a:lnTo>
                    <a:pt x="479107" y="75946"/>
                  </a:lnTo>
                  <a:lnTo>
                    <a:pt x="438770" y="94231"/>
                  </a:lnTo>
                  <a:lnTo>
                    <a:pt x="396855" y="115763"/>
                  </a:lnTo>
                  <a:lnTo>
                    <a:pt x="354588" y="139444"/>
                  </a:lnTo>
                  <a:lnTo>
                    <a:pt x="314637" y="164080"/>
                  </a:lnTo>
                  <a:lnTo>
                    <a:pt x="278536" y="189141"/>
                  </a:lnTo>
                  <a:lnTo>
                    <a:pt x="243794" y="215448"/>
                  </a:lnTo>
                  <a:lnTo>
                    <a:pt x="207187" y="244779"/>
                  </a:lnTo>
                  <a:lnTo>
                    <a:pt x="160990" y="291043"/>
                  </a:lnTo>
                  <a:lnTo>
                    <a:pt x="120491" y="338264"/>
                  </a:lnTo>
                  <a:lnTo>
                    <a:pt x="97352" y="372741"/>
                  </a:lnTo>
                  <a:lnTo>
                    <a:pt x="76485" y="409232"/>
                  </a:lnTo>
                  <a:lnTo>
                    <a:pt x="56627" y="446616"/>
                  </a:lnTo>
                  <a:lnTo>
                    <a:pt x="40041" y="481576"/>
                  </a:lnTo>
                  <a:lnTo>
                    <a:pt x="25613" y="515811"/>
                  </a:lnTo>
                  <a:lnTo>
                    <a:pt x="12145" y="552193"/>
                  </a:lnTo>
                  <a:lnTo>
                    <a:pt x="4748" y="589530"/>
                  </a:lnTo>
                  <a:lnTo>
                    <a:pt x="1461" y="627290"/>
                  </a:lnTo>
                  <a:lnTo>
                    <a:pt x="0" y="665239"/>
                  </a:lnTo>
                  <a:lnTo>
                    <a:pt x="2173" y="703272"/>
                  </a:lnTo>
                  <a:lnTo>
                    <a:pt x="7725" y="740285"/>
                  </a:lnTo>
                  <a:lnTo>
                    <a:pt x="17247" y="774373"/>
                  </a:lnTo>
                  <a:lnTo>
                    <a:pt x="28535" y="809985"/>
                  </a:lnTo>
                  <a:lnTo>
                    <a:pt x="41666" y="846979"/>
                  </a:lnTo>
                  <a:lnTo>
                    <a:pt x="58086" y="884587"/>
                  </a:lnTo>
                  <a:lnTo>
                    <a:pt x="78788" y="919646"/>
                  </a:lnTo>
                  <a:lnTo>
                    <a:pt x="102101" y="952867"/>
                  </a:lnTo>
                  <a:lnTo>
                    <a:pt x="126574" y="985271"/>
                  </a:lnTo>
                  <a:lnTo>
                    <a:pt x="154383" y="1017311"/>
                  </a:lnTo>
                  <a:lnTo>
                    <a:pt x="185441" y="1048132"/>
                  </a:lnTo>
                  <a:lnTo>
                    <a:pt x="220410" y="1075942"/>
                  </a:lnTo>
                  <a:lnTo>
                    <a:pt x="257119" y="1102412"/>
                  </a:lnTo>
                  <a:lnTo>
                    <a:pt x="294601" y="1128288"/>
                  </a:lnTo>
                  <a:lnTo>
                    <a:pt x="332426" y="1153900"/>
                  </a:lnTo>
                  <a:lnTo>
                    <a:pt x="373225" y="1176572"/>
                  </a:lnTo>
                  <a:lnTo>
                    <a:pt x="416054" y="1196173"/>
                  </a:lnTo>
                  <a:lnTo>
                    <a:pt x="459783" y="1211940"/>
                  </a:lnTo>
                  <a:lnTo>
                    <a:pt x="503913" y="1226003"/>
                  </a:lnTo>
                  <a:lnTo>
                    <a:pt x="549278" y="1237193"/>
                  </a:lnTo>
                  <a:lnTo>
                    <a:pt x="573229" y="1240176"/>
                  </a:lnTo>
                  <a:lnTo>
                    <a:pt x="597663" y="1242166"/>
                  </a:lnTo>
                  <a:lnTo>
                    <a:pt x="644567" y="1244376"/>
                  </a:lnTo>
                  <a:lnTo>
                    <a:pt x="690108" y="1245358"/>
                  </a:lnTo>
                  <a:lnTo>
                    <a:pt x="735043" y="1245794"/>
                  </a:lnTo>
                  <a:lnTo>
                    <a:pt x="779708" y="1243166"/>
                  </a:lnTo>
                  <a:lnTo>
                    <a:pt x="824254" y="1237413"/>
                  </a:lnTo>
                  <a:lnTo>
                    <a:pt x="868747" y="1227799"/>
                  </a:lnTo>
                  <a:lnTo>
                    <a:pt x="910393" y="1216471"/>
                  </a:lnTo>
                  <a:lnTo>
                    <a:pt x="951128" y="1203323"/>
                  </a:lnTo>
                  <a:lnTo>
                    <a:pt x="993927" y="1186896"/>
                  </a:lnTo>
                  <a:lnTo>
                    <a:pt x="1034821" y="1169011"/>
                  </a:lnTo>
                  <a:lnTo>
                    <a:pt x="1073104" y="1149421"/>
                  </a:lnTo>
                  <a:lnTo>
                    <a:pt x="1107758" y="1126604"/>
                  </a:lnTo>
                  <a:lnTo>
                    <a:pt x="1143620" y="1102350"/>
                  </a:lnTo>
                  <a:lnTo>
                    <a:pt x="1178609" y="1077460"/>
                  </a:lnTo>
                  <a:lnTo>
                    <a:pt x="1222108" y="1038590"/>
                  </a:lnTo>
                  <a:lnTo>
                    <a:pt x="1261807" y="992970"/>
                  </a:lnTo>
                  <a:lnTo>
                    <a:pt x="1287582" y="957939"/>
                  </a:lnTo>
                  <a:lnTo>
                    <a:pt x="1313148" y="924025"/>
                  </a:lnTo>
                  <a:lnTo>
                    <a:pt x="1336505" y="890255"/>
                  </a:lnTo>
                  <a:lnTo>
                    <a:pt x="1353942" y="854080"/>
                  </a:lnTo>
                  <a:lnTo>
                    <a:pt x="1371569" y="819657"/>
                  </a:lnTo>
                  <a:lnTo>
                    <a:pt x="1388929" y="786719"/>
                  </a:lnTo>
                  <a:lnTo>
                    <a:pt x="1403700" y="754441"/>
                  </a:lnTo>
                  <a:lnTo>
                    <a:pt x="1414497" y="719634"/>
                  </a:lnTo>
                  <a:lnTo>
                    <a:pt x="1422825" y="684056"/>
                  </a:lnTo>
                  <a:lnTo>
                    <a:pt x="1430054" y="650605"/>
                  </a:lnTo>
                  <a:lnTo>
                    <a:pt x="1436794" y="618099"/>
                  </a:lnTo>
                  <a:lnTo>
                    <a:pt x="1443317" y="586013"/>
                  </a:lnTo>
                  <a:lnTo>
                    <a:pt x="1449744" y="554113"/>
                  </a:lnTo>
                  <a:lnTo>
                    <a:pt x="1453307" y="522297"/>
                  </a:lnTo>
                  <a:lnTo>
                    <a:pt x="1455312" y="477457"/>
                  </a:lnTo>
                  <a:lnTo>
                    <a:pt x="1453084" y="434538"/>
                  </a:lnTo>
                  <a:lnTo>
                    <a:pt x="1448543" y="393952"/>
                  </a:lnTo>
                  <a:lnTo>
                    <a:pt x="1441952" y="346737"/>
                  </a:lnTo>
                  <a:lnTo>
                    <a:pt x="1430459" y="305307"/>
                  </a:lnTo>
                  <a:lnTo>
                    <a:pt x="1414842" y="263887"/>
                  </a:lnTo>
                  <a:lnTo>
                    <a:pt x="1395828" y="221073"/>
                  </a:lnTo>
                  <a:lnTo>
                    <a:pt x="1364081" y="173995"/>
                  </a:lnTo>
                  <a:lnTo>
                    <a:pt x="1354556" y="164824"/>
                  </a:lnTo>
                  <a:lnTo>
                    <a:pt x="1341856" y="158367"/>
                  </a:lnTo>
                  <a:lnTo>
                    <a:pt x="1332331" y="15076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SMARTInkShape-45"/>
            <p:cNvSpPr/>
            <p:nvPr>
              <p:custDataLst>
                <p:tags r:id="rId10"/>
              </p:custDataLst>
            </p:nvPr>
          </p:nvSpPr>
          <p:spPr>
            <a:xfrm>
              <a:off x="7668006" y="4983689"/>
              <a:ext cx="197307" cy="655112"/>
            </a:xfrm>
            <a:custGeom>
              <a:avLst/>
              <a:gdLst/>
              <a:ahLst/>
              <a:cxnLst/>
              <a:rect l="0" t="0" r="0" b="0"/>
              <a:pathLst>
                <a:path w="197307" h="655112">
                  <a:moveTo>
                    <a:pt x="152019" y="397936"/>
                  </a:moveTo>
                  <a:lnTo>
                    <a:pt x="152019" y="397936"/>
                  </a:lnTo>
                  <a:lnTo>
                    <a:pt x="152019" y="392880"/>
                  </a:lnTo>
                  <a:lnTo>
                    <a:pt x="154841" y="387575"/>
                  </a:lnTo>
                  <a:lnTo>
                    <a:pt x="157076" y="384679"/>
                  </a:lnTo>
                  <a:lnTo>
                    <a:pt x="157506" y="380631"/>
                  </a:lnTo>
                  <a:lnTo>
                    <a:pt x="151582" y="354336"/>
                  </a:lnTo>
                  <a:lnTo>
                    <a:pt x="147239" y="347514"/>
                  </a:lnTo>
                  <a:lnTo>
                    <a:pt x="133787" y="337723"/>
                  </a:lnTo>
                  <a:lnTo>
                    <a:pt x="121452" y="333176"/>
                  </a:lnTo>
                  <a:lnTo>
                    <a:pt x="93122" y="331429"/>
                  </a:lnTo>
                  <a:lnTo>
                    <a:pt x="83157" y="336980"/>
                  </a:lnTo>
                  <a:lnTo>
                    <a:pt x="40766" y="376046"/>
                  </a:lnTo>
                  <a:lnTo>
                    <a:pt x="23073" y="408781"/>
                  </a:lnTo>
                  <a:lnTo>
                    <a:pt x="9387" y="448644"/>
                  </a:lnTo>
                  <a:lnTo>
                    <a:pt x="1548" y="491913"/>
                  </a:lnTo>
                  <a:lnTo>
                    <a:pt x="0" y="531034"/>
                  </a:lnTo>
                  <a:lnTo>
                    <a:pt x="2516" y="569336"/>
                  </a:lnTo>
                  <a:lnTo>
                    <a:pt x="8315" y="586297"/>
                  </a:lnTo>
                  <a:lnTo>
                    <a:pt x="30215" y="609543"/>
                  </a:lnTo>
                  <a:lnTo>
                    <a:pt x="40028" y="613692"/>
                  </a:lnTo>
                  <a:lnTo>
                    <a:pt x="45608" y="614798"/>
                  </a:lnTo>
                  <a:lnTo>
                    <a:pt x="57453" y="613205"/>
                  </a:lnTo>
                  <a:lnTo>
                    <a:pt x="82304" y="603559"/>
                  </a:lnTo>
                  <a:lnTo>
                    <a:pt x="92107" y="591982"/>
                  </a:lnTo>
                  <a:lnTo>
                    <a:pt x="112080" y="553623"/>
                  </a:lnTo>
                  <a:lnTo>
                    <a:pt x="130190" y="512622"/>
                  </a:lnTo>
                  <a:lnTo>
                    <a:pt x="139848" y="479599"/>
                  </a:lnTo>
                  <a:lnTo>
                    <a:pt x="148726" y="442697"/>
                  </a:lnTo>
                  <a:lnTo>
                    <a:pt x="159728" y="401602"/>
                  </a:lnTo>
                  <a:lnTo>
                    <a:pt x="168851" y="361465"/>
                  </a:lnTo>
                  <a:lnTo>
                    <a:pt x="176433" y="322460"/>
                  </a:lnTo>
                  <a:lnTo>
                    <a:pt x="183331" y="283958"/>
                  </a:lnTo>
                  <a:lnTo>
                    <a:pt x="189924" y="245679"/>
                  </a:lnTo>
                  <a:lnTo>
                    <a:pt x="195324" y="209616"/>
                  </a:lnTo>
                  <a:lnTo>
                    <a:pt x="197306" y="164456"/>
                  </a:lnTo>
                  <a:lnTo>
                    <a:pt x="192719" y="119089"/>
                  </a:lnTo>
                  <a:lnTo>
                    <a:pt x="189831" y="79424"/>
                  </a:lnTo>
                  <a:lnTo>
                    <a:pt x="176963" y="32220"/>
                  </a:lnTo>
                  <a:lnTo>
                    <a:pt x="169023" y="8588"/>
                  </a:lnTo>
                  <a:lnTo>
                    <a:pt x="163021" y="0"/>
                  </a:lnTo>
                  <a:lnTo>
                    <a:pt x="162528" y="354"/>
                  </a:lnTo>
                  <a:lnTo>
                    <a:pt x="161739" y="8526"/>
                  </a:lnTo>
                  <a:lnTo>
                    <a:pt x="161556" y="53072"/>
                  </a:lnTo>
                  <a:lnTo>
                    <a:pt x="161547" y="88086"/>
                  </a:lnTo>
                  <a:lnTo>
                    <a:pt x="161546" y="130328"/>
                  </a:lnTo>
                  <a:lnTo>
                    <a:pt x="161545" y="163641"/>
                  </a:lnTo>
                  <a:lnTo>
                    <a:pt x="160486" y="199613"/>
                  </a:lnTo>
                  <a:lnTo>
                    <a:pt x="156488" y="236768"/>
                  </a:lnTo>
                  <a:lnTo>
                    <a:pt x="154005" y="274447"/>
                  </a:lnTo>
                  <a:lnTo>
                    <a:pt x="152901" y="313419"/>
                  </a:lnTo>
                  <a:lnTo>
                    <a:pt x="152411" y="355434"/>
                  </a:lnTo>
                  <a:lnTo>
                    <a:pt x="149371" y="393157"/>
                  </a:lnTo>
                  <a:lnTo>
                    <a:pt x="145551" y="428621"/>
                  </a:lnTo>
                  <a:lnTo>
                    <a:pt x="143853" y="465548"/>
                  </a:lnTo>
                  <a:lnTo>
                    <a:pt x="143097" y="500305"/>
                  </a:lnTo>
                  <a:lnTo>
                    <a:pt x="142673" y="546801"/>
                  </a:lnTo>
                  <a:lnTo>
                    <a:pt x="145370" y="584566"/>
                  </a:lnTo>
                  <a:lnTo>
                    <a:pt x="154258" y="632063"/>
                  </a:lnTo>
                  <a:lnTo>
                    <a:pt x="165161" y="647971"/>
                  </a:lnTo>
                  <a:lnTo>
                    <a:pt x="171266" y="651938"/>
                  </a:lnTo>
                  <a:lnTo>
                    <a:pt x="180594" y="655111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SMARTInkShape-46"/>
            <p:cNvSpPr/>
            <p:nvPr>
              <p:custDataLst>
                <p:tags r:id="rId11"/>
              </p:custDataLst>
            </p:nvPr>
          </p:nvSpPr>
          <p:spPr>
            <a:xfrm>
              <a:off x="7496175" y="5295900"/>
              <a:ext cx="123826" cy="304028"/>
            </a:xfrm>
            <a:custGeom>
              <a:avLst/>
              <a:gdLst/>
              <a:ahLst/>
              <a:cxnLst/>
              <a:rect l="0" t="0" r="0" b="0"/>
              <a:pathLst>
                <a:path w="123826" h="304028">
                  <a:moveTo>
                    <a:pt x="0" y="38100"/>
                  </a:moveTo>
                  <a:lnTo>
                    <a:pt x="0" y="38100"/>
                  </a:lnTo>
                  <a:lnTo>
                    <a:pt x="0" y="29899"/>
                  </a:lnTo>
                  <a:lnTo>
                    <a:pt x="0" y="70422"/>
                  </a:lnTo>
                  <a:lnTo>
                    <a:pt x="1059" y="114794"/>
                  </a:lnTo>
                  <a:lnTo>
                    <a:pt x="7539" y="155320"/>
                  </a:lnTo>
                  <a:lnTo>
                    <a:pt x="9133" y="198720"/>
                  </a:lnTo>
                  <a:lnTo>
                    <a:pt x="15994" y="237868"/>
                  </a:lnTo>
                  <a:lnTo>
                    <a:pt x="18648" y="280660"/>
                  </a:lnTo>
                  <a:lnTo>
                    <a:pt x="19039" y="304027"/>
                  </a:lnTo>
                  <a:lnTo>
                    <a:pt x="13991" y="299514"/>
                  </a:lnTo>
                  <a:lnTo>
                    <a:pt x="11509" y="291515"/>
                  </a:lnTo>
                  <a:lnTo>
                    <a:pt x="8728" y="253309"/>
                  </a:lnTo>
                  <a:lnTo>
                    <a:pt x="4114" y="212873"/>
                  </a:lnTo>
                  <a:lnTo>
                    <a:pt x="7451" y="168436"/>
                  </a:lnTo>
                  <a:lnTo>
                    <a:pt x="11027" y="127989"/>
                  </a:lnTo>
                  <a:lnTo>
                    <a:pt x="24481" y="82039"/>
                  </a:lnTo>
                  <a:lnTo>
                    <a:pt x="28873" y="66095"/>
                  </a:lnTo>
                  <a:lnTo>
                    <a:pt x="56703" y="22024"/>
                  </a:lnTo>
                  <a:lnTo>
                    <a:pt x="64360" y="14022"/>
                  </a:lnTo>
                  <a:lnTo>
                    <a:pt x="74818" y="6938"/>
                  </a:lnTo>
                  <a:lnTo>
                    <a:pt x="92607" y="2056"/>
                  </a:lnTo>
                  <a:lnTo>
                    <a:pt x="1238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SMARTInkShape-47"/>
            <p:cNvSpPr/>
            <p:nvPr>
              <p:custDataLst>
                <p:tags r:id="rId12"/>
              </p:custDataLst>
            </p:nvPr>
          </p:nvSpPr>
          <p:spPr>
            <a:xfrm>
              <a:off x="7038975" y="5124699"/>
              <a:ext cx="347121" cy="499787"/>
            </a:xfrm>
            <a:custGeom>
              <a:avLst/>
              <a:gdLst/>
              <a:ahLst/>
              <a:cxnLst/>
              <a:rect l="0" t="0" r="0" b="0"/>
              <a:pathLst>
                <a:path w="347121" h="499787">
                  <a:moveTo>
                    <a:pt x="133350" y="75951"/>
                  </a:moveTo>
                  <a:lnTo>
                    <a:pt x="133350" y="75951"/>
                  </a:lnTo>
                  <a:lnTo>
                    <a:pt x="133350" y="67750"/>
                  </a:lnTo>
                  <a:lnTo>
                    <a:pt x="155740" y="35869"/>
                  </a:lnTo>
                  <a:lnTo>
                    <a:pt x="187897" y="15731"/>
                  </a:lnTo>
                  <a:lnTo>
                    <a:pt x="212838" y="4005"/>
                  </a:lnTo>
                  <a:lnTo>
                    <a:pt x="260004" y="0"/>
                  </a:lnTo>
                  <a:lnTo>
                    <a:pt x="291023" y="842"/>
                  </a:lnTo>
                  <a:lnTo>
                    <a:pt x="302557" y="4822"/>
                  </a:lnTo>
                  <a:lnTo>
                    <a:pt x="311917" y="12941"/>
                  </a:lnTo>
                  <a:lnTo>
                    <a:pt x="326549" y="35400"/>
                  </a:lnTo>
                  <a:lnTo>
                    <a:pt x="327766" y="41508"/>
                  </a:lnTo>
                  <a:lnTo>
                    <a:pt x="326296" y="53941"/>
                  </a:lnTo>
                  <a:lnTo>
                    <a:pt x="315671" y="80227"/>
                  </a:lnTo>
                  <a:lnTo>
                    <a:pt x="287623" y="125872"/>
                  </a:lnTo>
                  <a:lnTo>
                    <a:pt x="244000" y="164774"/>
                  </a:lnTo>
                  <a:lnTo>
                    <a:pt x="197784" y="195340"/>
                  </a:lnTo>
                  <a:lnTo>
                    <a:pt x="178077" y="204694"/>
                  </a:lnTo>
                  <a:lnTo>
                    <a:pt x="160949" y="208995"/>
                  </a:lnTo>
                  <a:lnTo>
                    <a:pt x="158099" y="211213"/>
                  </a:lnTo>
                  <a:lnTo>
                    <a:pt x="156199" y="213751"/>
                  </a:lnTo>
                  <a:lnTo>
                    <a:pt x="153874" y="214384"/>
                  </a:lnTo>
                  <a:lnTo>
                    <a:pt x="151267" y="213748"/>
                  </a:lnTo>
                  <a:lnTo>
                    <a:pt x="148469" y="212266"/>
                  </a:lnTo>
                  <a:lnTo>
                    <a:pt x="147663" y="211278"/>
                  </a:lnTo>
                  <a:lnTo>
                    <a:pt x="148184" y="210619"/>
                  </a:lnTo>
                  <a:lnTo>
                    <a:pt x="149589" y="210179"/>
                  </a:lnTo>
                  <a:lnTo>
                    <a:pt x="150526" y="208828"/>
                  </a:lnTo>
                  <a:lnTo>
                    <a:pt x="152904" y="201870"/>
                  </a:lnTo>
                  <a:lnTo>
                    <a:pt x="157210" y="196121"/>
                  </a:lnTo>
                  <a:lnTo>
                    <a:pt x="188027" y="177509"/>
                  </a:lnTo>
                  <a:lnTo>
                    <a:pt x="206583" y="173070"/>
                  </a:lnTo>
                  <a:lnTo>
                    <a:pt x="232875" y="172628"/>
                  </a:lnTo>
                  <a:lnTo>
                    <a:pt x="249550" y="176422"/>
                  </a:lnTo>
                  <a:lnTo>
                    <a:pt x="291709" y="201807"/>
                  </a:lnTo>
                  <a:lnTo>
                    <a:pt x="323798" y="239398"/>
                  </a:lnTo>
                  <a:lnTo>
                    <a:pt x="334411" y="257602"/>
                  </a:lnTo>
                  <a:lnTo>
                    <a:pt x="346839" y="304641"/>
                  </a:lnTo>
                  <a:lnTo>
                    <a:pt x="347120" y="323641"/>
                  </a:lnTo>
                  <a:lnTo>
                    <a:pt x="341339" y="371231"/>
                  </a:lnTo>
                  <a:lnTo>
                    <a:pt x="316458" y="418852"/>
                  </a:lnTo>
                  <a:lnTo>
                    <a:pt x="298141" y="442370"/>
                  </a:lnTo>
                  <a:lnTo>
                    <a:pt x="258838" y="469279"/>
                  </a:lnTo>
                  <a:lnTo>
                    <a:pt x="229093" y="486474"/>
                  </a:lnTo>
                  <a:lnTo>
                    <a:pt x="190597" y="496179"/>
                  </a:lnTo>
                  <a:lnTo>
                    <a:pt x="171493" y="499786"/>
                  </a:lnTo>
                  <a:lnTo>
                    <a:pt x="152419" y="497861"/>
                  </a:lnTo>
                  <a:lnTo>
                    <a:pt x="107600" y="477521"/>
                  </a:lnTo>
                  <a:lnTo>
                    <a:pt x="83740" y="461282"/>
                  </a:lnTo>
                  <a:lnTo>
                    <a:pt x="62206" y="439184"/>
                  </a:lnTo>
                  <a:lnTo>
                    <a:pt x="31005" y="395197"/>
                  </a:lnTo>
                  <a:lnTo>
                    <a:pt x="9738" y="366941"/>
                  </a:lnTo>
                  <a:lnTo>
                    <a:pt x="6492" y="365195"/>
                  </a:lnTo>
                  <a:lnTo>
                    <a:pt x="4328" y="362972"/>
                  </a:lnTo>
                  <a:lnTo>
                    <a:pt x="0" y="35217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SMARTInkShape-Group17"/>
          <p:cNvGrpSpPr/>
          <p:nvPr/>
        </p:nvGrpSpPr>
        <p:grpSpPr>
          <a:xfrm>
            <a:off x="7995272" y="1124391"/>
            <a:ext cx="1260811" cy="884919"/>
            <a:chOff x="7995272" y="1124391"/>
            <a:chExt cx="1260811" cy="884919"/>
          </a:xfrm>
        </p:grpSpPr>
        <p:sp>
          <p:nvSpPr>
            <p:cNvPr id="12" name="SMARTInkShape-48"/>
            <p:cNvSpPr/>
            <p:nvPr>
              <p:custDataLst>
                <p:tags r:id="rId5"/>
              </p:custDataLst>
            </p:nvPr>
          </p:nvSpPr>
          <p:spPr>
            <a:xfrm>
              <a:off x="7995272" y="1124391"/>
              <a:ext cx="1260811" cy="884919"/>
            </a:xfrm>
            <a:custGeom>
              <a:avLst/>
              <a:gdLst/>
              <a:ahLst/>
              <a:cxnLst/>
              <a:rect l="0" t="0" r="0" b="0"/>
              <a:pathLst>
                <a:path w="1260811" h="884919">
                  <a:moveTo>
                    <a:pt x="1120153" y="75759"/>
                  </a:moveTo>
                  <a:lnTo>
                    <a:pt x="1120153" y="75759"/>
                  </a:lnTo>
                  <a:lnTo>
                    <a:pt x="1097762" y="53369"/>
                  </a:lnTo>
                  <a:lnTo>
                    <a:pt x="1052349" y="34469"/>
                  </a:lnTo>
                  <a:lnTo>
                    <a:pt x="1013038" y="21781"/>
                  </a:lnTo>
                  <a:lnTo>
                    <a:pt x="972587" y="13316"/>
                  </a:lnTo>
                  <a:lnTo>
                    <a:pt x="931203" y="9280"/>
                  </a:lnTo>
                  <a:lnTo>
                    <a:pt x="897534" y="4585"/>
                  </a:lnTo>
                  <a:lnTo>
                    <a:pt x="864226" y="1793"/>
                  </a:lnTo>
                  <a:lnTo>
                    <a:pt x="830724" y="552"/>
                  </a:lnTo>
                  <a:lnTo>
                    <a:pt x="794668" y="0"/>
                  </a:lnTo>
                  <a:lnTo>
                    <a:pt x="754654" y="2577"/>
                  </a:lnTo>
                  <a:lnTo>
                    <a:pt x="712176" y="7250"/>
                  </a:lnTo>
                  <a:lnTo>
                    <a:pt x="668602" y="12855"/>
                  </a:lnTo>
                  <a:lnTo>
                    <a:pt x="627364" y="21696"/>
                  </a:lnTo>
                  <a:lnTo>
                    <a:pt x="586810" y="32681"/>
                  </a:lnTo>
                  <a:lnTo>
                    <a:pt x="544092" y="44619"/>
                  </a:lnTo>
                  <a:lnTo>
                    <a:pt x="500413" y="56980"/>
                  </a:lnTo>
                  <a:lnTo>
                    <a:pt x="457362" y="69529"/>
                  </a:lnTo>
                  <a:lnTo>
                    <a:pt x="417063" y="82162"/>
                  </a:lnTo>
                  <a:lnTo>
                    <a:pt x="375163" y="97655"/>
                  </a:lnTo>
                  <a:lnTo>
                    <a:pt x="332905" y="116182"/>
                  </a:lnTo>
                  <a:lnTo>
                    <a:pt x="292957" y="138528"/>
                  </a:lnTo>
                  <a:lnTo>
                    <a:pt x="256858" y="162570"/>
                  </a:lnTo>
                  <a:lnTo>
                    <a:pt x="223174" y="187367"/>
                  </a:lnTo>
                  <a:lnTo>
                    <a:pt x="190566" y="212499"/>
                  </a:lnTo>
                  <a:lnTo>
                    <a:pt x="158433" y="237779"/>
                  </a:lnTo>
                  <a:lnTo>
                    <a:pt x="116238" y="278634"/>
                  </a:lnTo>
                  <a:lnTo>
                    <a:pt x="80806" y="324254"/>
                  </a:lnTo>
                  <a:lnTo>
                    <a:pt x="49140" y="368462"/>
                  </a:lnTo>
                  <a:lnTo>
                    <a:pt x="26352" y="411194"/>
                  </a:lnTo>
                  <a:lnTo>
                    <a:pt x="9017" y="457369"/>
                  </a:lnTo>
                  <a:lnTo>
                    <a:pt x="0" y="501743"/>
                  </a:lnTo>
                  <a:lnTo>
                    <a:pt x="150" y="541701"/>
                  </a:lnTo>
                  <a:lnTo>
                    <a:pt x="6898" y="583174"/>
                  </a:lnTo>
                  <a:lnTo>
                    <a:pt x="18422" y="626154"/>
                  </a:lnTo>
                  <a:lnTo>
                    <a:pt x="38064" y="665700"/>
                  </a:lnTo>
                  <a:lnTo>
                    <a:pt x="63993" y="704229"/>
                  </a:lnTo>
                  <a:lnTo>
                    <a:pt x="106254" y="750117"/>
                  </a:lnTo>
                  <a:lnTo>
                    <a:pt x="142875" y="780041"/>
                  </a:lnTo>
                  <a:lnTo>
                    <a:pt x="185595" y="809016"/>
                  </a:lnTo>
                  <a:lnTo>
                    <a:pt x="231765" y="837709"/>
                  </a:lnTo>
                  <a:lnTo>
                    <a:pt x="265997" y="851142"/>
                  </a:lnTo>
                  <a:lnTo>
                    <a:pt x="302378" y="861699"/>
                  </a:lnTo>
                  <a:lnTo>
                    <a:pt x="339714" y="873446"/>
                  </a:lnTo>
                  <a:lnTo>
                    <a:pt x="380297" y="880078"/>
                  </a:lnTo>
                  <a:lnTo>
                    <a:pt x="421970" y="883026"/>
                  </a:lnTo>
                  <a:lnTo>
                    <a:pt x="461658" y="884336"/>
                  </a:lnTo>
                  <a:lnTo>
                    <a:pt x="506108" y="884918"/>
                  </a:lnTo>
                  <a:lnTo>
                    <a:pt x="553027" y="884119"/>
                  </a:lnTo>
                  <a:lnTo>
                    <a:pt x="598575" y="880235"/>
                  </a:lnTo>
                  <a:lnTo>
                    <a:pt x="643513" y="872160"/>
                  </a:lnTo>
                  <a:lnTo>
                    <a:pt x="688180" y="861515"/>
                  </a:lnTo>
                  <a:lnTo>
                    <a:pt x="732726" y="849728"/>
                  </a:lnTo>
                  <a:lnTo>
                    <a:pt x="777219" y="837434"/>
                  </a:lnTo>
                  <a:lnTo>
                    <a:pt x="821688" y="823856"/>
                  </a:lnTo>
                  <a:lnTo>
                    <a:pt x="866147" y="807238"/>
                  </a:lnTo>
                  <a:lnTo>
                    <a:pt x="907778" y="789269"/>
                  </a:lnTo>
                  <a:lnTo>
                    <a:pt x="946388" y="769641"/>
                  </a:lnTo>
                  <a:lnTo>
                    <a:pt x="981188" y="746807"/>
                  </a:lnTo>
                  <a:lnTo>
                    <a:pt x="1017116" y="722547"/>
                  </a:lnTo>
                  <a:lnTo>
                    <a:pt x="1053192" y="697654"/>
                  </a:lnTo>
                  <a:lnTo>
                    <a:pt x="1086864" y="672479"/>
                  </a:lnTo>
                  <a:lnTo>
                    <a:pt x="1130516" y="634506"/>
                  </a:lnTo>
                  <a:lnTo>
                    <a:pt x="1165204" y="591386"/>
                  </a:lnTo>
                  <a:lnTo>
                    <a:pt x="1195590" y="550153"/>
                  </a:lnTo>
                  <a:lnTo>
                    <a:pt x="1224702" y="506068"/>
                  </a:lnTo>
                  <a:lnTo>
                    <a:pt x="1243323" y="459492"/>
                  </a:lnTo>
                  <a:lnTo>
                    <a:pt x="1255543" y="417235"/>
                  </a:lnTo>
                  <a:lnTo>
                    <a:pt x="1260810" y="377903"/>
                  </a:lnTo>
                  <a:lnTo>
                    <a:pt x="1257315" y="339438"/>
                  </a:lnTo>
                  <a:lnTo>
                    <a:pt x="1249576" y="301229"/>
                  </a:lnTo>
                  <a:lnTo>
                    <a:pt x="1223330" y="257997"/>
                  </a:lnTo>
                  <a:lnTo>
                    <a:pt x="1196664" y="218884"/>
                  </a:lnTo>
                  <a:lnTo>
                    <a:pt x="1157040" y="172100"/>
                  </a:lnTo>
                  <a:lnTo>
                    <a:pt x="1110468" y="131589"/>
                  </a:lnTo>
                  <a:lnTo>
                    <a:pt x="1072497" y="103211"/>
                  </a:lnTo>
                  <a:lnTo>
                    <a:pt x="1024899" y="77741"/>
                  </a:lnTo>
                  <a:lnTo>
                    <a:pt x="980100" y="64927"/>
                  </a:lnTo>
                  <a:lnTo>
                    <a:pt x="959064" y="59144"/>
                  </a:lnTo>
                  <a:lnTo>
                    <a:pt x="939178" y="56709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SMARTInkShape-49"/>
            <p:cNvSpPr/>
            <p:nvPr>
              <p:custDataLst>
                <p:tags r:id="rId6"/>
              </p:custDataLst>
            </p:nvPr>
          </p:nvSpPr>
          <p:spPr>
            <a:xfrm>
              <a:off x="8724900" y="1371600"/>
              <a:ext cx="200026" cy="85726"/>
            </a:xfrm>
            <a:custGeom>
              <a:avLst/>
              <a:gdLst/>
              <a:ahLst/>
              <a:cxnLst/>
              <a:rect l="0" t="0" r="0" b="0"/>
              <a:pathLst>
                <a:path w="200026" h="85726">
                  <a:moveTo>
                    <a:pt x="0" y="85725"/>
                  </a:moveTo>
                  <a:lnTo>
                    <a:pt x="0" y="85725"/>
                  </a:lnTo>
                  <a:lnTo>
                    <a:pt x="13257" y="72467"/>
                  </a:lnTo>
                  <a:lnTo>
                    <a:pt x="58314" y="53926"/>
                  </a:lnTo>
                  <a:lnTo>
                    <a:pt x="104928" y="30554"/>
                  </a:lnTo>
                  <a:lnTo>
                    <a:pt x="147962" y="16266"/>
                  </a:lnTo>
                  <a:lnTo>
                    <a:pt x="193991" y="1916"/>
                  </a:lnTo>
                  <a:lnTo>
                    <a:pt x="200025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SMARTInkShape-50"/>
            <p:cNvSpPr/>
            <p:nvPr>
              <p:custDataLst>
                <p:tags r:id="rId7"/>
              </p:custDataLst>
            </p:nvPr>
          </p:nvSpPr>
          <p:spPr>
            <a:xfrm>
              <a:off x="8506431" y="1335715"/>
              <a:ext cx="351820" cy="435770"/>
            </a:xfrm>
            <a:custGeom>
              <a:avLst/>
              <a:gdLst/>
              <a:ahLst/>
              <a:cxnLst/>
              <a:rect l="0" t="0" r="0" b="0"/>
              <a:pathLst>
                <a:path w="351820" h="435770">
                  <a:moveTo>
                    <a:pt x="113694" y="178760"/>
                  </a:moveTo>
                  <a:lnTo>
                    <a:pt x="113694" y="178760"/>
                  </a:lnTo>
                  <a:lnTo>
                    <a:pt x="113694" y="173704"/>
                  </a:lnTo>
                  <a:lnTo>
                    <a:pt x="114753" y="172214"/>
                  </a:lnTo>
                  <a:lnTo>
                    <a:pt x="116516" y="171221"/>
                  </a:lnTo>
                  <a:lnTo>
                    <a:pt x="123394" y="169496"/>
                  </a:lnTo>
                  <a:lnTo>
                    <a:pt x="131304" y="169269"/>
                  </a:lnTo>
                  <a:lnTo>
                    <a:pt x="115373" y="169236"/>
                  </a:lnTo>
                  <a:lnTo>
                    <a:pt x="68957" y="191625"/>
                  </a:lnTo>
                  <a:lnTo>
                    <a:pt x="25836" y="213695"/>
                  </a:lnTo>
                  <a:lnTo>
                    <a:pt x="6299" y="229561"/>
                  </a:lnTo>
                  <a:lnTo>
                    <a:pt x="2463" y="235910"/>
                  </a:lnTo>
                  <a:lnTo>
                    <a:pt x="0" y="248610"/>
                  </a:lnTo>
                  <a:lnTo>
                    <a:pt x="4630" y="263191"/>
                  </a:lnTo>
                  <a:lnTo>
                    <a:pt x="12705" y="275861"/>
                  </a:lnTo>
                  <a:lnTo>
                    <a:pt x="26857" y="286318"/>
                  </a:lnTo>
                  <a:lnTo>
                    <a:pt x="64354" y="297816"/>
                  </a:lnTo>
                  <a:lnTo>
                    <a:pt x="96187" y="314343"/>
                  </a:lnTo>
                  <a:lnTo>
                    <a:pt x="139650" y="331036"/>
                  </a:lnTo>
                  <a:lnTo>
                    <a:pt x="173674" y="348077"/>
                  </a:lnTo>
                  <a:lnTo>
                    <a:pt x="200667" y="371109"/>
                  </a:lnTo>
                  <a:lnTo>
                    <a:pt x="205266" y="381018"/>
                  </a:lnTo>
                  <a:lnTo>
                    <a:pt x="208729" y="410108"/>
                  </a:lnTo>
                  <a:lnTo>
                    <a:pt x="206026" y="416695"/>
                  </a:lnTo>
                  <a:lnTo>
                    <a:pt x="195668" y="429548"/>
                  </a:lnTo>
                  <a:lnTo>
                    <a:pt x="189637" y="433096"/>
                  </a:lnTo>
                  <a:lnTo>
                    <a:pt x="177471" y="435094"/>
                  </a:lnTo>
                  <a:lnTo>
                    <a:pt x="159453" y="435769"/>
                  </a:lnTo>
                  <a:lnTo>
                    <a:pt x="152376" y="433039"/>
                  </a:lnTo>
                  <a:lnTo>
                    <a:pt x="149007" y="430829"/>
                  </a:lnTo>
                  <a:lnTo>
                    <a:pt x="135996" y="412074"/>
                  </a:lnTo>
                  <a:lnTo>
                    <a:pt x="129603" y="400283"/>
                  </a:lnTo>
                  <a:lnTo>
                    <a:pt x="128533" y="394175"/>
                  </a:lnTo>
                  <a:lnTo>
                    <a:pt x="133294" y="348913"/>
                  </a:lnTo>
                  <a:lnTo>
                    <a:pt x="141256" y="321251"/>
                  </a:lnTo>
                  <a:lnTo>
                    <a:pt x="159551" y="280637"/>
                  </a:lnTo>
                  <a:lnTo>
                    <a:pt x="173143" y="244576"/>
                  </a:lnTo>
                  <a:lnTo>
                    <a:pt x="190575" y="207081"/>
                  </a:lnTo>
                  <a:lnTo>
                    <a:pt x="215429" y="161541"/>
                  </a:lnTo>
                  <a:lnTo>
                    <a:pt x="240720" y="115426"/>
                  </a:lnTo>
                  <a:lnTo>
                    <a:pt x="263277" y="74645"/>
                  </a:lnTo>
                  <a:lnTo>
                    <a:pt x="281598" y="28564"/>
                  </a:lnTo>
                  <a:lnTo>
                    <a:pt x="302298" y="0"/>
                  </a:lnTo>
                  <a:lnTo>
                    <a:pt x="302931" y="320"/>
                  </a:lnTo>
                  <a:lnTo>
                    <a:pt x="303633" y="3498"/>
                  </a:lnTo>
                  <a:lnTo>
                    <a:pt x="310731" y="47963"/>
                  </a:lnTo>
                  <a:lnTo>
                    <a:pt x="313129" y="86836"/>
                  </a:lnTo>
                  <a:lnTo>
                    <a:pt x="313545" y="122596"/>
                  </a:lnTo>
                  <a:lnTo>
                    <a:pt x="313685" y="167548"/>
                  </a:lnTo>
                  <a:lnTo>
                    <a:pt x="320258" y="207002"/>
                  </a:lnTo>
                  <a:lnTo>
                    <a:pt x="325476" y="245369"/>
                  </a:lnTo>
                  <a:lnTo>
                    <a:pt x="334951" y="289396"/>
                  </a:lnTo>
                  <a:lnTo>
                    <a:pt x="340119" y="301499"/>
                  </a:lnTo>
                  <a:lnTo>
                    <a:pt x="342385" y="308452"/>
                  </a:lnTo>
                  <a:lnTo>
                    <a:pt x="351819" y="321635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SMARTInkShape-51"/>
            <p:cNvSpPr/>
            <p:nvPr>
              <p:custDataLst>
                <p:tags r:id="rId8"/>
              </p:custDataLst>
            </p:nvPr>
          </p:nvSpPr>
          <p:spPr>
            <a:xfrm>
              <a:off x="8391525" y="1543050"/>
              <a:ext cx="57151" cy="285751"/>
            </a:xfrm>
            <a:custGeom>
              <a:avLst/>
              <a:gdLst/>
              <a:ahLst/>
              <a:cxnLst/>
              <a:rect l="0" t="0" r="0" b="0"/>
              <a:pathLst>
                <a:path w="57151" h="285751">
                  <a:moveTo>
                    <a:pt x="0" y="0"/>
                  </a:moveTo>
                  <a:lnTo>
                    <a:pt x="0" y="0"/>
                  </a:lnTo>
                  <a:lnTo>
                    <a:pt x="0" y="41832"/>
                  </a:lnTo>
                  <a:lnTo>
                    <a:pt x="1059" y="86216"/>
                  </a:lnTo>
                  <a:lnTo>
                    <a:pt x="13257" y="133415"/>
                  </a:lnTo>
                  <a:lnTo>
                    <a:pt x="28648" y="180984"/>
                  </a:lnTo>
                  <a:lnTo>
                    <a:pt x="37914" y="222055"/>
                  </a:lnTo>
                  <a:lnTo>
                    <a:pt x="47692" y="261278"/>
                  </a:lnTo>
                  <a:lnTo>
                    <a:pt x="54968" y="275781"/>
                  </a:lnTo>
                  <a:lnTo>
                    <a:pt x="57150" y="28575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SMARTInkShape-Group18"/>
          <p:cNvGrpSpPr/>
          <p:nvPr/>
        </p:nvGrpSpPr>
        <p:grpSpPr>
          <a:xfrm>
            <a:off x="2488459" y="1552874"/>
            <a:ext cx="1119079" cy="1073961"/>
            <a:chOff x="2488459" y="1552874"/>
            <a:chExt cx="1119079" cy="1073961"/>
          </a:xfrm>
        </p:grpSpPr>
        <p:sp>
          <p:nvSpPr>
            <p:cNvPr id="17" name="SMARTInkShape-52"/>
            <p:cNvSpPr/>
            <p:nvPr>
              <p:custDataLst>
                <p:tags r:id="rId1"/>
              </p:custDataLst>
            </p:nvPr>
          </p:nvSpPr>
          <p:spPr>
            <a:xfrm>
              <a:off x="2488459" y="1552874"/>
              <a:ext cx="1119079" cy="1073961"/>
            </a:xfrm>
            <a:custGeom>
              <a:avLst/>
              <a:gdLst/>
              <a:ahLst/>
              <a:cxnLst/>
              <a:rect l="0" t="0" r="0" b="0"/>
              <a:pathLst>
                <a:path w="1119079" h="1073961">
                  <a:moveTo>
                    <a:pt x="892916" y="56851"/>
                  </a:moveTo>
                  <a:lnTo>
                    <a:pt x="892916" y="56851"/>
                  </a:lnTo>
                  <a:lnTo>
                    <a:pt x="884253" y="49247"/>
                  </a:lnTo>
                  <a:lnTo>
                    <a:pt x="839325" y="25380"/>
                  </a:lnTo>
                  <a:lnTo>
                    <a:pt x="793312" y="7360"/>
                  </a:lnTo>
                  <a:lnTo>
                    <a:pt x="750986" y="1970"/>
                  </a:lnTo>
                  <a:lnTo>
                    <a:pt x="704930" y="373"/>
                  </a:lnTo>
                  <a:lnTo>
                    <a:pt x="670725" y="0"/>
                  </a:lnTo>
                  <a:lnTo>
                    <a:pt x="634356" y="1951"/>
                  </a:lnTo>
                  <a:lnTo>
                    <a:pt x="597026" y="9873"/>
                  </a:lnTo>
                  <a:lnTo>
                    <a:pt x="562090" y="20450"/>
                  </a:lnTo>
                  <a:lnTo>
                    <a:pt x="526807" y="32206"/>
                  </a:lnTo>
                  <a:lnTo>
                    <a:pt x="486432" y="44486"/>
                  </a:lnTo>
                  <a:lnTo>
                    <a:pt x="446615" y="57000"/>
                  </a:lnTo>
                  <a:lnTo>
                    <a:pt x="408810" y="71734"/>
                  </a:lnTo>
                  <a:lnTo>
                    <a:pt x="374369" y="92393"/>
                  </a:lnTo>
                  <a:lnTo>
                    <a:pt x="341423" y="112864"/>
                  </a:lnTo>
                  <a:lnTo>
                    <a:pt x="309141" y="134663"/>
                  </a:lnTo>
                  <a:lnTo>
                    <a:pt x="277155" y="161990"/>
                  </a:lnTo>
                  <a:lnTo>
                    <a:pt x="245300" y="188951"/>
                  </a:lnTo>
                  <a:lnTo>
                    <a:pt x="200438" y="233575"/>
                  </a:lnTo>
                  <a:lnTo>
                    <a:pt x="172398" y="268745"/>
                  </a:lnTo>
                  <a:lnTo>
                    <a:pt x="142297" y="305543"/>
                  </a:lnTo>
                  <a:lnTo>
                    <a:pt x="116924" y="343064"/>
                  </a:lnTo>
                  <a:lnTo>
                    <a:pt x="95064" y="380907"/>
                  </a:lnTo>
                  <a:lnTo>
                    <a:pt x="74765" y="418892"/>
                  </a:lnTo>
                  <a:lnTo>
                    <a:pt x="57982" y="456942"/>
                  </a:lnTo>
                  <a:lnTo>
                    <a:pt x="43467" y="496077"/>
                  </a:lnTo>
                  <a:lnTo>
                    <a:pt x="29961" y="538165"/>
                  </a:lnTo>
                  <a:lnTo>
                    <a:pt x="19725" y="581566"/>
                  </a:lnTo>
                  <a:lnTo>
                    <a:pt x="11648" y="624491"/>
                  </a:lnTo>
                  <a:lnTo>
                    <a:pt x="4530" y="664735"/>
                  </a:lnTo>
                  <a:lnTo>
                    <a:pt x="661" y="703789"/>
                  </a:lnTo>
                  <a:lnTo>
                    <a:pt x="0" y="742312"/>
                  </a:lnTo>
                  <a:lnTo>
                    <a:pt x="3234" y="780600"/>
                  </a:lnTo>
                  <a:lnTo>
                    <a:pt x="11021" y="815962"/>
                  </a:lnTo>
                  <a:lnTo>
                    <a:pt x="21538" y="849317"/>
                  </a:lnTo>
                  <a:lnTo>
                    <a:pt x="40417" y="896787"/>
                  </a:lnTo>
                  <a:lnTo>
                    <a:pt x="66707" y="938134"/>
                  </a:lnTo>
                  <a:lnTo>
                    <a:pt x="101896" y="976138"/>
                  </a:lnTo>
                  <a:lnTo>
                    <a:pt x="146424" y="1006918"/>
                  </a:lnTo>
                  <a:lnTo>
                    <a:pt x="181200" y="1022734"/>
                  </a:lnTo>
                  <a:lnTo>
                    <a:pt x="217823" y="1036818"/>
                  </a:lnTo>
                  <a:lnTo>
                    <a:pt x="255266" y="1049075"/>
                  </a:lnTo>
                  <a:lnTo>
                    <a:pt x="293074" y="1058051"/>
                  </a:lnTo>
                  <a:lnTo>
                    <a:pt x="333867" y="1065567"/>
                  </a:lnTo>
                  <a:lnTo>
                    <a:pt x="376691" y="1071378"/>
                  </a:lnTo>
                  <a:lnTo>
                    <a:pt x="420419" y="1073960"/>
                  </a:lnTo>
                  <a:lnTo>
                    <a:pt x="461725" y="1069463"/>
                  </a:lnTo>
                  <a:lnTo>
                    <a:pt x="503367" y="1061468"/>
                  </a:lnTo>
                  <a:lnTo>
                    <a:pt x="550097" y="1054386"/>
                  </a:lnTo>
                  <a:lnTo>
                    <a:pt x="596266" y="1044889"/>
                  </a:lnTo>
                  <a:lnTo>
                    <a:pt x="641480" y="1032554"/>
                  </a:lnTo>
                  <a:lnTo>
                    <a:pt x="686269" y="1016488"/>
                  </a:lnTo>
                  <a:lnTo>
                    <a:pt x="730870" y="995943"/>
                  </a:lnTo>
                  <a:lnTo>
                    <a:pt x="774329" y="972700"/>
                  </a:lnTo>
                  <a:lnTo>
                    <a:pt x="814811" y="948259"/>
                  </a:lnTo>
                  <a:lnTo>
                    <a:pt x="851147" y="920463"/>
                  </a:lnTo>
                  <a:lnTo>
                    <a:pt x="884935" y="890470"/>
                  </a:lnTo>
                  <a:lnTo>
                    <a:pt x="917591" y="859501"/>
                  </a:lnTo>
                  <a:lnTo>
                    <a:pt x="960670" y="812316"/>
                  </a:lnTo>
                  <a:lnTo>
                    <a:pt x="990057" y="775024"/>
                  </a:lnTo>
                  <a:lnTo>
                    <a:pt x="1018640" y="734814"/>
                  </a:lnTo>
                  <a:lnTo>
                    <a:pt x="1041927" y="695776"/>
                  </a:lnTo>
                  <a:lnTo>
                    <a:pt x="1060038" y="654437"/>
                  </a:lnTo>
                  <a:lnTo>
                    <a:pt x="1075142" y="611370"/>
                  </a:lnTo>
                  <a:lnTo>
                    <a:pt x="1088911" y="567534"/>
                  </a:lnTo>
                  <a:lnTo>
                    <a:pt x="1099264" y="523357"/>
                  </a:lnTo>
                  <a:lnTo>
                    <a:pt x="1107393" y="479029"/>
                  </a:lnTo>
                  <a:lnTo>
                    <a:pt x="1114533" y="434633"/>
                  </a:lnTo>
                  <a:lnTo>
                    <a:pt x="1118413" y="393029"/>
                  </a:lnTo>
                  <a:lnTo>
                    <a:pt x="1119078" y="353372"/>
                  </a:lnTo>
                  <a:lnTo>
                    <a:pt x="1115847" y="314580"/>
                  </a:lnTo>
                  <a:lnTo>
                    <a:pt x="1110883" y="278994"/>
                  </a:lnTo>
                  <a:lnTo>
                    <a:pt x="1104090" y="245540"/>
                  </a:lnTo>
                  <a:lnTo>
                    <a:pt x="1094016" y="213032"/>
                  </a:lnTo>
                  <a:lnTo>
                    <a:pt x="1079660" y="180945"/>
                  </a:lnTo>
                  <a:lnTo>
                    <a:pt x="1050906" y="135953"/>
                  </a:lnTo>
                  <a:lnTo>
                    <a:pt x="1018397" y="98633"/>
                  </a:lnTo>
                  <a:lnTo>
                    <a:pt x="973912" y="57578"/>
                  </a:lnTo>
                  <a:lnTo>
                    <a:pt x="936906" y="33548"/>
                  </a:lnTo>
                  <a:lnTo>
                    <a:pt x="894073" y="18079"/>
                  </a:lnTo>
                  <a:lnTo>
                    <a:pt x="852925" y="6793"/>
                  </a:lnTo>
                  <a:lnTo>
                    <a:pt x="818978" y="1802"/>
                  </a:lnTo>
                  <a:lnTo>
                    <a:pt x="769091" y="9226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SMARTInkShape-53"/>
            <p:cNvSpPr/>
            <p:nvPr>
              <p:custDataLst>
                <p:tags r:id="rId2"/>
              </p:custDataLst>
            </p:nvPr>
          </p:nvSpPr>
          <p:spPr>
            <a:xfrm>
              <a:off x="3134104" y="1717007"/>
              <a:ext cx="190122" cy="530583"/>
            </a:xfrm>
            <a:custGeom>
              <a:avLst/>
              <a:gdLst/>
              <a:ahLst/>
              <a:cxnLst/>
              <a:rect l="0" t="0" r="0" b="0"/>
              <a:pathLst>
                <a:path w="190122" h="530583">
                  <a:moveTo>
                    <a:pt x="113921" y="302293"/>
                  </a:moveTo>
                  <a:lnTo>
                    <a:pt x="113921" y="302293"/>
                  </a:lnTo>
                  <a:lnTo>
                    <a:pt x="105720" y="294092"/>
                  </a:lnTo>
                  <a:lnTo>
                    <a:pt x="104788" y="288104"/>
                  </a:lnTo>
                  <a:lnTo>
                    <a:pt x="103599" y="286483"/>
                  </a:lnTo>
                  <a:lnTo>
                    <a:pt x="99456" y="284683"/>
                  </a:lnTo>
                  <a:lnTo>
                    <a:pt x="86116" y="283670"/>
                  </a:lnTo>
                  <a:lnTo>
                    <a:pt x="68759" y="288426"/>
                  </a:lnTo>
                  <a:lnTo>
                    <a:pt x="55266" y="296538"/>
                  </a:lnTo>
                  <a:lnTo>
                    <a:pt x="39510" y="310701"/>
                  </a:lnTo>
                  <a:lnTo>
                    <a:pt x="22827" y="342054"/>
                  </a:lnTo>
                  <a:lnTo>
                    <a:pt x="9340" y="381643"/>
                  </a:lnTo>
                  <a:lnTo>
                    <a:pt x="1541" y="424859"/>
                  </a:lnTo>
                  <a:lnTo>
                    <a:pt x="0" y="463969"/>
                  </a:lnTo>
                  <a:lnTo>
                    <a:pt x="791" y="490603"/>
                  </a:lnTo>
                  <a:lnTo>
                    <a:pt x="12893" y="518950"/>
                  </a:lnTo>
                  <a:lnTo>
                    <a:pt x="18925" y="525585"/>
                  </a:lnTo>
                  <a:lnTo>
                    <a:pt x="22016" y="527354"/>
                  </a:lnTo>
                  <a:lnTo>
                    <a:pt x="45283" y="530427"/>
                  </a:lnTo>
                  <a:lnTo>
                    <a:pt x="49112" y="530582"/>
                  </a:lnTo>
                  <a:lnTo>
                    <a:pt x="59012" y="525110"/>
                  </a:lnTo>
                  <a:lnTo>
                    <a:pt x="82614" y="504351"/>
                  </a:lnTo>
                  <a:lnTo>
                    <a:pt x="106440" y="463231"/>
                  </a:lnTo>
                  <a:lnTo>
                    <a:pt x="121229" y="432528"/>
                  </a:lnTo>
                  <a:lnTo>
                    <a:pt x="129492" y="396620"/>
                  </a:lnTo>
                  <a:lnTo>
                    <a:pt x="131940" y="353525"/>
                  </a:lnTo>
                  <a:lnTo>
                    <a:pt x="132513" y="319771"/>
                  </a:lnTo>
                  <a:lnTo>
                    <a:pt x="132768" y="287130"/>
                  </a:lnTo>
                  <a:lnTo>
                    <a:pt x="132881" y="254985"/>
                  </a:lnTo>
                  <a:lnTo>
                    <a:pt x="131873" y="223059"/>
                  </a:lnTo>
                  <a:lnTo>
                    <a:pt x="127897" y="191230"/>
                  </a:lnTo>
                  <a:lnTo>
                    <a:pt x="119780" y="159446"/>
                  </a:lnTo>
                  <a:lnTo>
                    <a:pt x="108954" y="114623"/>
                  </a:lnTo>
                  <a:lnTo>
                    <a:pt x="102924" y="77354"/>
                  </a:lnTo>
                  <a:lnTo>
                    <a:pt x="88327" y="34154"/>
                  </a:lnTo>
                  <a:lnTo>
                    <a:pt x="76000" y="3133"/>
                  </a:lnTo>
                  <a:lnTo>
                    <a:pt x="73824" y="1253"/>
                  </a:lnTo>
                  <a:lnTo>
                    <a:pt x="71315" y="0"/>
                  </a:lnTo>
                  <a:lnTo>
                    <a:pt x="69642" y="222"/>
                  </a:lnTo>
                  <a:lnTo>
                    <a:pt x="68526" y="1429"/>
                  </a:lnTo>
                  <a:lnTo>
                    <a:pt x="67783" y="3292"/>
                  </a:lnTo>
                  <a:lnTo>
                    <a:pt x="66383" y="47956"/>
                  </a:lnTo>
                  <a:lnTo>
                    <a:pt x="69135" y="93931"/>
                  </a:lnTo>
                  <a:lnTo>
                    <a:pt x="73840" y="134017"/>
                  </a:lnTo>
                  <a:lnTo>
                    <a:pt x="78056" y="179408"/>
                  </a:lnTo>
                  <a:lnTo>
                    <a:pt x="86008" y="226372"/>
                  </a:lnTo>
                  <a:lnTo>
                    <a:pt x="95067" y="270978"/>
                  </a:lnTo>
                  <a:lnTo>
                    <a:pt x="104454" y="313829"/>
                  </a:lnTo>
                  <a:lnTo>
                    <a:pt x="116760" y="357217"/>
                  </a:lnTo>
                  <a:lnTo>
                    <a:pt x="130990" y="396883"/>
                  </a:lnTo>
                  <a:lnTo>
                    <a:pt x="145280" y="438100"/>
                  </a:lnTo>
                  <a:lnTo>
                    <a:pt x="172888" y="482896"/>
                  </a:lnTo>
                  <a:lnTo>
                    <a:pt x="190121" y="502318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SMARTInkShape-54"/>
            <p:cNvSpPr/>
            <p:nvPr>
              <p:custDataLst>
                <p:tags r:id="rId3"/>
              </p:custDataLst>
            </p:nvPr>
          </p:nvSpPr>
          <p:spPr>
            <a:xfrm>
              <a:off x="2962275" y="2019300"/>
              <a:ext cx="95251" cy="332628"/>
            </a:xfrm>
            <a:custGeom>
              <a:avLst/>
              <a:gdLst/>
              <a:ahLst/>
              <a:cxnLst/>
              <a:rect l="0" t="0" r="0" b="0"/>
              <a:pathLst>
                <a:path w="95251" h="332628">
                  <a:moveTo>
                    <a:pt x="0" y="95250"/>
                  </a:moveTo>
                  <a:lnTo>
                    <a:pt x="0" y="95250"/>
                  </a:lnTo>
                  <a:lnTo>
                    <a:pt x="1058" y="120159"/>
                  </a:lnTo>
                  <a:lnTo>
                    <a:pt x="8201" y="162696"/>
                  </a:lnTo>
                  <a:lnTo>
                    <a:pt x="16868" y="206723"/>
                  </a:lnTo>
                  <a:lnTo>
                    <a:pt x="25949" y="249914"/>
                  </a:lnTo>
                  <a:lnTo>
                    <a:pt x="30619" y="280776"/>
                  </a:lnTo>
                  <a:lnTo>
                    <a:pt x="37115" y="315787"/>
                  </a:lnTo>
                  <a:lnTo>
                    <a:pt x="38062" y="332627"/>
                  </a:lnTo>
                  <a:lnTo>
                    <a:pt x="38098" y="291928"/>
                  </a:lnTo>
                  <a:lnTo>
                    <a:pt x="33043" y="251457"/>
                  </a:lnTo>
                  <a:lnTo>
                    <a:pt x="29899" y="210090"/>
                  </a:lnTo>
                  <a:lnTo>
                    <a:pt x="28967" y="164319"/>
                  </a:lnTo>
                  <a:lnTo>
                    <a:pt x="33748" y="122300"/>
                  </a:lnTo>
                  <a:lnTo>
                    <a:pt x="36810" y="83039"/>
                  </a:lnTo>
                  <a:lnTo>
                    <a:pt x="38904" y="41568"/>
                  </a:lnTo>
                  <a:lnTo>
                    <a:pt x="43043" y="29763"/>
                  </a:lnTo>
                  <a:lnTo>
                    <a:pt x="57383" y="10100"/>
                  </a:lnTo>
                  <a:lnTo>
                    <a:pt x="60480" y="6733"/>
                  </a:lnTo>
                  <a:lnTo>
                    <a:pt x="69566" y="2992"/>
                  </a:lnTo>
                  <a:lnTo>
                    <a:pt x="95250" y="0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SMARTInkShape-55"/>
            <p:cNvSpPr/>
            <p:nvPr>
              <p:custDataLst>
                <p:tags r:id="rId4"/>
              </p:custDataLst>
            </p:nvPr>
          </p:nvSpPr>
          <p:spPr>
            <a:xfrm>
              <a:off x="2705217" y="1991321"/>
              <a:ext cx="197862" cy="455995"/>
            </a:xfrm>
            <a:custGeom>
              <a:avLst/>
              <a:gdLst/>
              <a:ahLst/>
              <a:cxnLst/>
              <a:rect l="0" t="0" r="0" b="0"/>
              <a:pathLst>
                <a:path w="197862" h="455995">
                  <a:moveTo>
                    <a:pt x="18933" y="104179"/>
                  </a:moveTo>
                  <a:lnTo>
                    <a:pt x="18933" y="104179"/>
                  </a:lnTo>
                  <a:lnTo>
                    <a:pt x="10732" y="104179"/>
                  </a:lnTo>
                  <a:lnTo>
                    <a:pt x="10291" y="105237"/>
                  </a:lnTo>
                  <a:lnTo>
                    <a:pt x="9442" y="118368"/>
                  </a:lnTo>
                  <a:lnTo>
                    <a:pt x="8373" y="119988"/>
                  </a:lnTo>
                  <a:lnTo>
                    <a:pt x="6601" y="121069"/>
                  </a:lnTo>
                  <a:lnTo>
                    <a:pt x="1210" y="122802"/>
                  </a:lnTo>
                  <a:lnTo>
                    <a:pt x="768" y="121886"/>
                  </a:lnTo>
                  <a:lnTo>
                    <a:pt x="0" y="114991"/>
                  </a:lnTo>
                  <a:lnTo>
                    <a:pt x="17811" y="71348"/>
                  </a:lnTo>
                  <a:lnTo>
                    <a:pt x="60168" y="24952"/>
                  </a:lnTo>
                  <a:lnTo>
                    <a:pt x="78270" y="9585"/>
                  </a:lnTo>
                  <a:lnTo>
                    <a:pt x="92959" y="2420"/>
                  </a:lnTo>
                  <a:lnTo>
                    <a:pt x="112460" y="0"/>
                  </a:lnTo>
                  <a:lnTo>
                    <a:pt x="121531" y="2491"/>
                  </a:lnTo>
                  <a:lnTo>
                    <a:pt x="125432" y="4637"/>
                  </a:lnTo>
                  <a:lnTo>
                    <a:pt x="128032" y="7126"/>
                  </a:lnTo>
                  <a:lnTo>
                    <a:pt x="137604" y="26866"/>
                  </a:lnTo>
                  <a:lnTo>
                    <a:pt x="137646" y="38421"/>
                  </a:lnTo>
                  <a:lnTo>
                    <a:pt x="123259" y="83223"/>
                  </a:lnTo>
                  <a:lnTo>
                    <a:pt x="115042" y="98040"/>
                  </a:lnTo>
                  <a:lnTo>
                    <a:pt x="79998" y="142725"/>
                  </a:lnTo>
                  <a:lnTo>
                    <a:pt x="41223" y="186211"/>
                  </a:lnTo>
                  <a:lnTo>
                    <a:pt x="15061" y="208050"/>
                  </a:lnTo>
                  <a:lnTo>
                    <a:pt x="13177" y="211526"/>
                  </a:lnTo>
                  <a:lnTo>
                    <a:pt x="10862" y="213844"/>
                  </a:lnTo>
                  <a:lnTo>
                    <a:pt x="1538" y="217869"/>
                  </a:lnTo>
                  <a:lnTo>
                    <a:pt x="986" y="217014"/>
                  </a:lnTo>
                  <a:lnTo>
                    <a:pt x="373" y="213242"/>
                  </a:lnTo>
                  <a:lnTo>
                    <a:pt x="2923" y="208037"/>
                  </a:lnTo>
                  <a:lnTo>
                    <a:pt x="6526" y="202197"/>
                  </a:lnTo>
                  <a:lnTo>
                    <a:pt x="8127" y="196073"/>
                  </a:lnTo>
                  <a:lnTo>
                    <a:pt x="14483" y="189824"/>
                  </a:lnTo>
                  <a:lnTo>
                    <a:pt x="35280" y="175077"/>
                  </a:lnTo>
                  <a:lnTo>
                    <a:pt x="60576" y="171688"/>
                  </a:lnTo>
                  <a:lnTo>
                    <a:pt x="76599" y="172283"/>
                  </a:lnTo>
                  <a:lnTo>
                    <a:pt x="110658" y="184160"/>
                  </a:lnTo>
                  <a:lnTo>
                    <a:pt x="155437" y="222061"/>
                  </a:lnTo>
                  <a:lnTo>
                    <a:pt x="173444" y="241883"/>
                  </a:lnTo>
                  <a:lnTo>
                    <a:pt x="193000" y="280671"/>
                  </a:lnTo>
                  <a:lnTo>
                    <a:pt x="197861" y="305698"/>
                  </a:lnTo>
                  <a:lnTo>
                    <a:pt x="194245" y="333222"/>
                  </a:lnTo>
                  <a:lnTo>
                    <a:pt x="180531" y="372923"/>
                  </a:lnTo>
                  <a:lnTo>
                    <a:pt x="173304" y="389779"/>
                  </a:lnTo>
                  <a:lnTo>
                    <a:pt x="145356" y="424416"/>
                  </a:lnTo>
                  <a:lnTo>
                    <a:pt x="112839" y="449658"/>
                  </a:lnTo>
                  <a:lnTo>
                    <a:pt x="99827" y="453517"/>
                  </a:lnTo>
                  <a:lnTo>
                    <a:pt x="70660" y="455994"/>
                  </a:lnTo>
                  <a:lnTo>
                    <a:pt x="60267" y="453511"/>
                  </a:lnTo>
                  <a:lnTo>
                    <a:pt x="45644" y="443340"/>
                  </a:lnTo>
                  <a:lnTo>
                    <a:pt x="18933" y="418504"/>
                  </a:lnTo>
                </a:path>
              </a:pathLst>
            </a:custGeom>
            <a:ln w="19050"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12750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8&quot; unique_id=&quot;10105&quot;&gt;&lt;/object&gt;&lt;object type=&quot;2&quot; unique_id=&quot;10106&quot;&gt;&lt;object type=&quot;3&quot; unique_id=&quot;10107&quot;&gt;&lt;property id=&quot;20148&quot; value=&quot;5&quot;/&gt;&lt;property id=&quot;20300&quot; value=&quot;Slide 1&quot;/&gt;&lt;property id=&quot;20307&quot; value=&quot;256&quot;/&gt;&lt;/object&gt;&lt;object type=&quot;3&quot; unique_id=&quot;10108&quot;&gt;&lt;property id=&quot;20148&quot; value=&quot;5&quot;/&gt;&lt;property id=&quot;20300&quot; value=&quot;Slide 2 - &amp;quot;Levers&amp;quot;&quot;/&gt;&lt;property id=&quot;20307&quot; value=&quot;257&quot;/&gt;&lt;/object&gt;&lt;object type=&quot;3&quot; unique_id=&quot;10153&quot;&gt;&lt;property id=&quot;20148&quot; value=&quot;5&quot;/&gt;&lt;property id=&quot;20300&quot; value=&quot;Slide 3 - &amp;quot;Locating the Positions on a Lever &amp;quot;&quot;/&gt;&lt;property id=&quot;20307&quot; value=&quot;260&quot;/&gt;&lt;/object&gt;&lt;object type=&quot;3&quot; unique_id=&quot;10154&quot;&gt;&lt;property id=&quot;20148&quot; value=&quot;5&quot;/&gt;&lt;property id=&quot;20300&quot; value=&quot;Slide 4 - &amp;quot;Label the Fulcrum, Load and Effort&amp;quot;&quot;/&gt;&lt;property id=&quot;20307&quot; value=&quot;259&quot;/&gt;&lt;/object&gt;&lt;object type=&quot;3&quot; unique_id=&quot;10155&quot;&gt;&lt;property id=&quot;20148&quot; value=&quot;5&quot;/&gt;&lt;property id=&quot;20300&quot; value=&quot;Slide 5 - &amp;quot;The Three Classes of Levers&amp;quot;&quot;/&gt;&lt;property id=&quot;20307&quot; value=&quot;258&quot;/&gt;&lt;/object&gt;&lt;object type=&quot;3&quot; unique_id=&quot;10156&quot;&gt;&lt;property id=&quot;20148&quot; value=&quot;5&quot;/&gt;&lt;property id=&quot;20300&quot; value=&quot;Slide 6 - &amp;quot;Identify the Lever Class&amp;quot;&quot;/&gt;&lt;property id=&quot;20307&quot; value=&quot;262&quot;/&gt;&lt;/object&gt;&lt;/object&gt;&lt;/object&gt;&lt;/database&gt;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IGHLIGHTER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199</Words>
  <Application>Microsoft Office PowerPoint</Application>
  <PresentationFormat>Widescreen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Levers</vt:lpstr>
      <vt:lpstr>Locating the Positions on a Lever </vt:lpstr>
      <vt:lpstr>Label the Fulcrum, Load and Effort</vt:lpstr>
      <vt:lpstr>The Three Classes of Levers</vt:lpstr>
      <vt:lpstr>Identify the Lever Class</vt:lpstr>
    </vt:vector>
  </TitlesOfParts>
  <Company>DVSD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dvsd</dc:creator>
  <cp:lastModifiedBy>dvsd</cp:lastModifiedBy>
  <cp:revision>7</cp:revision>
  <cp:lastPrinted>2017-02-27T13:37:39Z</cp:lastPrinted>
  <dcterms:created xsi:type="dcterms:W3CDTF">2017-02-24T13:06:14Z</dcterms:created>
  <dcterms:modified xsi:type="dcterms:W3CDTF">2017-02-27T13:37:48Z</dcterms:modified>
</cp:coreProperties>
</file>